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6" r:id="rId5"/>
    <p:sldId id="263" r:id="rId6"/>
    <p:sldId id="260" r:id="rId7"/>
    <p:sldId id="261" r:id="rId8"/>
    <p:sldId id="262" r:id="rId9"/>
    <p:sldId id="264" r:id="rId10"/>
    <p:sldId id="265" r:id="rId11"/>
    <p:sldId id="267" r:id="rId12"/>
    <p:sldId id="273" r:id="rId13"/>
    <p:sldId id="268" r:id="rId14"/>
    <p:sldId id="269" r:id="rId15"/>
    <p:sldId id="271" r:id="rId16"/>
    <p:sldId id="272" r:id="rId17"/>
    <p:sldId id="270" r:id="rId18"/>
    <p:sldId id="25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 Deltour" userId="16dc0062409c4a80" providerId="LiveId" clId="{37B79D01-EF7B-4AB4-BE20-1DF8DAD62E7E}"/>
    <pc:docChg chg="custSel modSld">
      <pc:chgData name="Pol Deltour" userId="16dc0062409c4a80" providerId="LiveId" clId="{37B79D01-EF7B-4AB4-BE20-1DF8DAD62E7E}" dt="2025-01-02T12:43:58.813" v="36" actId="5793"/>
      <pc:docMkLst>
        <pc:docMk/>
      </pc:docMkLst>
      <pc:sldChg chg="modSp mod">
        <pc:chgData name="Pol Deltour" userId="16dc0062409c4a80" providerId="LiveId" clId="{37B79D01-EF7B-4AB4-BE20-1DF8DAD62E7E}" dt="2025-01-02T12:43:58.813" v="36" actId="5793"/>
        <pc:sldMkLst>
          <pc:docMk/>
          <pc:sldMk cId="929605056" sldId="256"/>
        </pc:sldMkLst>
        <pc:spChg chg="mod">
          <ac:chgData name="Pol Deltour" userId="16dc0062409c4a80" providerId="LiveId" clId="{37B79D01-EF7B-4AB4-BE20-1DF8DAD62E7E}" dt="2025-01-02T12:43:58.813" v="36" actId="5793"/>
          <ac:spMkLst>
            <pc:docMk/>
            <pc:sldMk cId="929605056" sldId="256"/>
            <ac:spMk id="15" creationId="{14239DD4-DA15-78ED-BAB0-FF057781E981}"/>
          </ac:spMkLst>
        </pc:spChg>
      </pc:sldChg>
    </pc:docChg>
  </pc:docChgLst>
  <pc:docChgLst>
    <pc:chgData name="Pol Deltour" userId="16dc0062409c4a80" providerId="LiveId" clId="{D92EAC37-11D5-40AA-8CAE-BCD0066BA2B2}"/>
    <pc:docChg chg="undo custSel addSld modSld sldOrd">
      <pc:chgData name="Pol Deltour" userId="16dc0062409c4a80" providerId="LiveId" clId="{D92EAC37-11D5-40AA-8CAE-BCD0066BA2B2}" dt="2024-09-23T07:04:41.735" v="2802" actId="255"/>
      <pc:docMkLst>
        <pc:docMk/>
      </pc:docMkLst>
      <pc:sldChg chg="addSp delSp modSp new mod setBg modClrScheme chgLayout">
        <pc:chgData name="Pol Deltour" userId="16dc0062409c4a80" providerId="LiveId" clId="{D92EAC37-11D5-40AA-8CAE-BCD0066BA2B2}" dt="2024-09-22T08:48:32.739" v="2455" actId="20577"/>
        <pc:sldMkLst>
          <pc:docMk/>
          <pc:sldMk cId="929605056" sldId="256"/>
        </pc:sldMkLst>
      </pc:sldChg>
      <pc:sldChg chg="addSp delSp modSp new mod ord modMedia setBg modClrScheme addAnim delAnim setClrOvrMap chgLayout">
        <pc:chgData name="Pol Deltour" userId="16dc0062409c4a80" providerId="LiveId" clId="{D92EAC37-11D5-40AA-8CAE-BCD0066BA2B2}" dt="2024-09-22T08:46:59.233" v="2449" actId="6549"/>
        <pc:sldMkLst>
          <pc:docMk/>
          <pc:sldMk cId="1885155500" sldId="257"/>
        </pc:sldMkLst>
      </pc:sldChg>
      <pc:sldChg chg="addSp delSp modSp new mod setBg modClrScheme chgLayout">
        <pc:chgData name="Pol Deltour" userId="16dc0062409c4a80" providerId="LiveId" clId="{D92EAC37-11D5-40AA-8CAE-BCD0066BA2B2}" dt="2024-09-23T06:58:30.855" v="2773" actId="255"/>
        <pc:sldMkLst>
          <pc:docMk/>
          <pc:sldMk cId="167188904" sldId="258"/>
        </pc:sldMkLst>
      </pc:sldChg>
      <pc:sldChg chg="addSp delSp modSp new mod setBg modClrScheme chgLayout">
        <pc:chgData name="Pol Deltour" userId="16dc0062409c4a80" providerId="LiveId" clId="{D92EAC37-11D5-40AA-8CAE-BCD0066BA2B2}" dt="2024-09-23T06:59:32.349" v="2778" actId="14100"/>
        <pc:sldMkLst>
          <pc:docMk/>
          <pc:sldMk cId="2692316963" sldId="259"/>
        </pc:sldMkLst>
      </pc:sldChg>
      <pc:sldChg chg="addSp modSp new mod setBg">
        <pc:chgData name="Pol Deltour" userId="16dc0062409c4a80" providerId="LiveId" clId="{D92EAC37-11D5-40AA-8CAE-BCD0066BA2B2}" dt="2024-09-23T07:01:18.388" v="2789" actId="255"/>
        <pc:sldMkLst>
          <pc:docMk/>
          <pc:sldMk cId="1764375187" sldId="260"/>
        </pc:sldMkLst>
      </pc:sldChg>
      <pc:sldChg chg="addSp modSp new mod setBg">
        <pc:chgData name="Pol Deltour" userId="16dc0062409c4a80" providerId="LiveId" clId="{D92EAC37-11D5-40AA-8CAE-BCD0066BA2B2}" dt="2024-09-23T07:01:57.127" v="2790" actId="255"/>
        <pc:sldMkLst>
          <pc:docMk/>
          <pc:sldMk cId="506934762" sldId="261"/>
        </pc:sldMkLst>
      </pc:sldChg>
      <pc:sldChg chg="modSp add mod">
        <pc:chgData name="Pol Deltour" userId="16dc0062409c4a80" providerId="LiveId" clId="{D92EAC37-11D5-40AA-8CAE-BCD0066BA2B2}" dt="2024-09-23T07:02:06.982" v="2791" actId="255"/>
        <pc:sldMkLst>
          <pc:docMk/>
          <pc:sldMk cId="4155747127" sldId="262"/>
        </pc:sldMkLst>
      </pc:sldChg>
      <pc:sldChg chg="addSp delSp modSp new mod chgLayout">
        <pc:chgData name="Pol Deltour" userId="16dc0062409c4a80" providerId="LiveId" clId="{D92EAC37-11D5-40AA-8CAE-BCD0066BA2B2}" dt="2024-09-21T07:44:37.968" v="645"/>
        <pc:sldMkLst>
          <pc:docMk/>
          <pc:sldMk cId="2207084746" sldId="263"/>
        </pc:sldMkLst>
      </pc:sldChg>
      <pc:sldChg chg="addSp delSp modSp new mod setBg">
        <pc:chgData name="Pol Deltour" userId="16dc0062409c4a80" providerId="LiveId" clId="{D92EAC37-11D5-40AA-8CAE-BCD0066BA2B2}" dt="2024-09-22T08:06:13.692" v="2369" actId="255"/>
        <pc:sldMkLst>
          <pc:docMk/>
          <pc:sldMk cId="401680909" sldId="264"/>
        </pc:sldMkLst>
      </pc:sldChg>
      <pc:sldChg chg="modSp add mod">
        <pc:chgData name="Pol Deltour" userId="16dc0062409c4a80" providerId="LiveId" clId="{D92EAC37-11D5-40AA-8CAE-BCD0066BA2B2}" dt="2024-09-23T06:01:39.303" v="2499" actId="20577"/>
        <pc:sldMkLst>
          <pc:docMk/>
          <pc:sldMk cId="743061393" sldId="265"/>
        </pc:sldMkLst>
      </pc:sldChg>
      <pc:sldChg chg="modSp add ord">
        <pc:chgData name="Pol Deltour" userId="16dc0062409c4a80" providerId="LiveId" clId="{D92EAC37-11D5-40AA-8CAE-BCD0066BA2B2}" dt="2024-09-23T06:00:08.241" v="2496" actId="20577"/>
        <pc:sldMkLst>
          <pc:docMk/>
          <pc:sldMk cId="3506104840" sldId="266"/>
        </pc:sldMkLst>
      </pc:sldChg>
      <pc:sldChg chg="modSp add mod">
        <pc:chgData name="Pol Deltour" userId="16dc0062409c4a80" providerId="LiveId" clId="{D92EAC37-11D5-40AA-8CAE-BCD0066BA2B2}" dt="2024-09-23T06:19:08.779" v="2511" actId="255"/>
        <pc:sldMkLst>
          <pc:docMk/>
          <pc:sldMk cId="3678400686" sldId="267"/>
        </pc:sldMkLst>
      </pc:sldChg>
      <pc:sldChg chg="addSp modSp new mod setBg">
        <pc:chgData name="Pol Deltour" userId="16dc0062409c4a80" providerId="LiveId" clId="{D92EAC37-11D5-40AA-8CAE-BCD0066BA2B2}" dt="2024-09-22T08:14:08.725" v="2443" actId="27636"/>
        <pc:sldMkLst>
          <pc:docMk/>
          <pc:sldMk cId="677059399" sldId="268"/>
        </pc:sldMkLst>
      </pc:sldChg>
      <pc:sldChg chg="addSp delSp modSp new mod setBg">
        <pc:chgData name="Pol Deltour" userId="16dc0062409c4a80" providerId="LiveId" clId="{D92EAC37-11D5-40AA-8CAE-BCD0066BA2B2}" dt="2024-09-21T09:24:41.317" v="2349" actId="20577"/>
        <pc:sldMkLst>
          <pc:docMk/>
          <pc:sldMk cId="1000704956" sldId="269"/>
        </pc:sldMkLst>
      </pc:sldChg>
      <pc:sldChg chg="addSp delSp modSp new mod setBg">
        <pc:chgData name="Pol Deltour" userId="16dc0062409c4a80" providerId="LiveId" clId="{D92EAC37-11D5-40AA-8CAE-BCD0066BA2B2}" dt="2024-09-23T07:03:46.755" v="2799" actId="27636"/>
        <pc:sldMkLst>
          <pc:docMk/>
          <pc:sldMk cId="2613134565" sldId="270"/>
        </pc:sldMkLst>
      </pc:sldChg>
      <pc:sldChg chg="modSp add mod">
        <pc:chgData name="Pol Deltour" userId="16dc0062409c4a80" providerId="LiveId" clId="{D92EAC37-11D5-40AA-8CAE-BCD0066BA2B2}" dt="2024-09-23T06:32:31.607" v="2772" actId="313"/>
        <pc:sldMkLst>
          <pc:docMk/>
          <pc:sldMk cId="3153988001" sldId="271"/>
        </pc:sldMkLst>
      </pc:sldChg>
      <pc:sldChg chg="addSp modSp new mod setBg">
        <pc:chgData name="Pol Deltour" userId="16dc0062409c4a80" providerId="LiveId" clId="{D92EAC37-11D5-40AA-8CAE-BCD0066BA2B2}" dt="2024-09-23T07:04:41.735" v="2802" actId="255"/>
        <pc:sldMkLst>
          <pc:docMk/>
          <pc:sldMk cId="2471147602" sldId="272"/>
        </pc:sldMkLst>
      </pc:sldChg>
      <pc:sldChg chg="modSp add mod">
        <pc:chgData name="Pol Deltour" userId="16dc0062409c4a80" providerId="LiveId" clId="{D92EAC37-11D5-40AA-8CAE-BCD0066BA2B2}" dt="2024-09-23T06:29:28.749" v="2768" actId="20577"/>
        <pc:sldMkLst>
          <pc:docMk/>
          <pc:sldMk cId="3164158254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9AD8B-C53F-45DE-BF82-249CFFA867D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9115C8F-E16B-4224-BFA5-1AEC0BCD89C1}">
      <dgm:prSet/>
      <dgm:spPr/>
      <dgm:t>
        <a:bodyPr/>
        <a:lstStyle/>
        <a:p>
          <a:r>
            <a:rPr lang="nl-BE"/>
            <a:t>= telling a public what’s happening in the world</a:t>
          </a:r>
          <a:endParaRPr lang="en-US"/>
        </a:p>
      </dgm:t>
    </dgm:pt>
    <dgm:pt modelId="{1775F43B-1450-4E60-BC1D-F2A21CAF0D86}" type="parTrans" cxnId="{CB30926E-A798-4C8F-9D2E-AD546F8F357F}">
      <dgm:prSet/>
      <dgm:spPr/>
      <dgm:t>
        <a:bodyPr/>
        <a:lstStyle/>
        <a:p>
          <a:endParaRPr lang="en-US"/>
        </a:p>
      </dgm:t>
    </dgm:pt>
    <dgm:pt modelId="{7DD7F0D4-9EC1-4EBE-A0B6-6AE935343DEF}" type="sibTrans" cxnId="{CB30926E-A798-4C8F-9D2E-AD546F8F357F}">
      <dgm:prSet/>
      <dgm:spPr/>
      <dgm:t>
        <a:bodyPr/>
        <a:lstStyle/>
        <a:p>
          <a:endParaRPr lang="en-US"/>
        </a:p>
      </dgm:t>
    </dgm:pt>
    <dgm:pt modelId="{98AA744E-D41A-4FAB-A1BC-236BCA35A9FE}">
      <dgm:prSet/>
      <dgm:spPr/>
      <dgm:t>
        <a:bodyPr/>
        <a:lstStyle/>
        <a:p>
          <a:r>
            <a:rPr lang="nl-NL"/>
            <a:t>= reporting news to a public via media</a:t>
          </a:r>
          <a:endParaRPr lang="en-US"/>
        </a:p>
      </dgm:t>
    </dgm:pt>
    <dgm:pt modelId="{CBF386FB-271B-44D6-B6A5-402CA67339D4}" type="parTrans" cxnId="{BBDD201B-C183-47DE-BA97-2049503B034C}">
      <dgm:prSet/>
      <dgm:spPr/>
      <dgm:t>
        <a:bodyPr/>
        <a:lstStyle/>
        <a:p>
          <a:endParaRPr lang="en-US"/>
        </a:p>
      </dgm:t>
    </dgm:pt>
    <dgm:pt modelId="{935C333B-AA14-4FA7-8B68-0815939910C3}" type="sibTrans" cxnId="{BBDD201B-C183-47DE-BA97-2049503B034C}">
      <dgm:prSet/>
      <dgm:spPr/>
      <dgm:t>
        <a:bodyPr/>
        <a:lstStyle/>
        <a:p>
          <a:endParaRPr lang="en-US"/>
        </a:p>
      </dgm:t>
    </dgm:pt>
    <dgm:pt modelId="{6F938DCF-B218-4A0E-AE9D-51277A5088ED}">
      <dgm:prSet/>
      <dgm:spPr/>
      <dgm:t>
        <a:bodyPr/>
        <a:lstStyle/>
        <a:p>
          <a:r>
            <a:rPr lang="nl-NL"/>
            <a:t>Cf. ‘Jour’nalism</a:t>
          </a:r>
          <a:endParaRPr lang="en-US"/>
        </a:p>
      </dgm:t>
    </dgm:pt>
    <dgm:pt modelId="{DF4C5DE4-30E5-44B8-AB97-E4F8D2540919}" type="parTrans" cxnId="{25AA07EC-C952-4FD2-B9AE-A77D4D07F01F}">
      <dgm:prSet/>
      <dgm:spPr/>
      <dgm:t>
        <a:bodyPr/>
        <a:lstStyle/>
        <a:p>
          <a:endParaRPr lang="en-US"/>
        </a:p>
      </dgm:t>
    </dgm:pt>
    <dgm:pt modelId="{AF622B12-AB24-46AD-B9B2-0E8EF1BBE092}" type="sibTrans" cxnId="{25AA07EC-C952-4FD2-B9AE-A77D4D07F01F}">
      <dgm:prSet/>
      <dgm:spPr/>
      <dgm:t>
        <a:bodyPr/>
        <a:lstStyle/>
        <a:p>
          <a:endParaRPr lang="en-US"/>
        </a:p>
      </dgm:t>
    </dgm:pt>
    <dgm:pt modelId="{7E15BC09-09FA-4B6B-A8DD-8FDF102AB2A6}" type="pres">
      <dgm:prSet presAssocID="{E3E9AD8B-C53F-45DE-BF82-249CFFA867D7}" presName="linear" presStyleCnt="0">
        <dgm:presLayoutVars>
          <dgm:animLvl val="lvl"/>
          <dgm:resizeHandles val="exact"/>
        </dgm:presLayoutVars>
      </dgm:prSet>
      <dgm:spPr/>
    </dgm:pt>
    <dgm:pt modelId="{7FAE05C8-0B12-44D3-B521-607D8E37BECC}" type="pres">
      <dgm:prSet presAssocID="{89115C8F-E16B-4224-BFA5-1AEC0BCD89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D29A1F-498F-479D-B1EB-7C0C1076E725}" type="pres">
      <dgm:prSet presAssocID="{7DD7F0D4-9EC1-4EBE-A0B6-6AE935343DEF}" presName="spacer" presStyleCnt="0"/>
      <dgm:spPr/>
    </dgm:pt>
    <dgm:pt modelId="{3CB4A4AD-1E05-4E64-80E6-A74F163F2694}" type="pres">
      <dgm:prSet presAssocID="{98AA744E-D41A-4FAB-A1BC-236BCA35A9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6AF705-2280-4DDD-A245-CF142E4A3B30}" type="pres">
      <dgm:prSet presAssocID="{935C333B-AA14-4FA7-8B68-0815939910C3}" presName="spacer" presStyleCnt="0"/>
      <dgm:spPr/>
    </dgm:pt>
    <dgm:pt modelId="{AB2E21AD-63EA-420A-8692-B1B375E52790}" type="pres">
      <dgm:prSet presAssocID="{6F938DCF-B218-4A0E-AE9D-51277A5088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DD201B-C183-47DE-BA97-2049503B034C}" srcId="{E3E9AD8B-C53F-45DE-BF82-249CFFA867D7}" destId="{98AA744E-D41A-4FAB-A1BC-236BCA35A9FE}" srcOrd="1" destOrd="0" parTransId="{CBF386FB-271B-44D6-B6A5-402CA67339D4}" sibTransId="{935C333B-AA14-4FA7-8B68-0815939910C3}"/>
    <dgm:cxn modelId="{213A942A-C0AB-4746-A6AC-768FFB887CF9}" type="presOf" srcId="{6F938DCF-B218-4A0E-AE9D-51277A5088ED}" destId="{AB2E21AD-63EA-420A-8692-B1B375E52790}" srcOrd="0" destOrd="0" presId="urn:microsoft.com/office/officeart/2005/8/layout/vList2"/>
    <dgm:cxn modelId="{CB30926E-A798-4C8F-9D2E-AD546F8F357F}" srcId="{E3E9AD8B-C53F-45DE-BF82-249CFFA867D7}" destId="{89115C8F-E16B-4224-BFA5-1AEC0BCD89C1}" srcOrd="0" destOrd="0" parTransId="{1775F43B-1450-4E60-BC1D-F2A21CAF0D86}" sibTransId="{7DD7F0D4-9EC1-4EBE-A0B6-6AE935343DEF}"/>
    <dgm:cxn modelId="{F0F75D70-A5DD-4CF0-9D1B-94646E3D5E37}" type="presOf" srcId="{E3E9AD8B-C53F-45DE-BF82-249CFFA867D7}" destId="{7E15BC09-09FA-4B6B-A8DD-8FDF102AB2A6}" srcOrd="0" destOrd="0" presId="urn:microsoft.com/office/officeart/2005/8/layout/vList2"/>
    <dgm:cxn modelId="{A339B973-B082-42A6-8FCC-36F2C852F2DD}" type="presOf" srcId="{98AA744E-D41A-4FAB-A1BC-236BCA35A9FE}" destId="{3CB4A4AD-1E05-4E64-80E6-A74F163F2694}" srcOrd="0" destOrd="0" presId="urn:microsoft.com/office/officeart/2005/8/layout/vList2"/>
    <dgm:cxn modelId="{AE6091DB-6681-444E-9D16-0DA2E98B8499}" type="presOf" srcId="{89115C8F-E16B-4224-BFA5-1AEC0BCD89C1}" destId="{7FAE05C8-0B12-44D3-B521-607D8E37BECC}" srcOrd="0" destOrd="0" presId="urn:microsoft.com/office/officeart/2005/8/layout/vList2"/>
    <dgm:cxn modelId="{25AA07EC-C952-4FD2-B9AE-A77D4D07F01F}" srcId="{E3E9AD8B-C53F-45DE-BF82-249CFFA867D7}" destId="{6F938DCF-B218-4A0E-AE9D-51277A5088ED}" srcOrd="2" destOrd="0" parTransId="{DF4C5DE4-30E5-44B8-AB97-E4F8D2540919}" sibTransId="{AF622B12-AB24-46AD-B9B2-0E8EF1BBE092}"/>
    <dgm:cxn modelId="{018525DD-07F8-4EA6-AAF3-C26932720F31}" type="presParOf" srcId="{7E15BC09-09FA-4B6B-A8DD-8FDF102AB2A6}" destId="{7FAE05C8-0B12-44D3-B521-607D8E37BECC}" srcOrd="0" destOrd="0" presId="urn:microsoft.com/office/officeart/2005/8/layout/vList2"/>
    <dgm:cxn modelId="{ADD287F1-BFA3-43E1-B6F8-2B6FB634CF25}" type="presParOf" srcId="{7E15BC09-09FA-4B6B-A8DD-8FDF102AB2A6}" destId="{99D29A1F-498F-479D-B1EB-7C0C1076E725}" srcOrd="1" destOrd="0" presId="urn:microsoft.com/office/officeart/2005/8/layout/vList2"/>
    <dgm:cxn modelId="{E2E6D9E5-D2AF-4AF7-8E91-6921C62FB690}" type="presParOf" srcId="{7E15BC09-09FA-4B6B-A8DD-8FDF102AB2A6}" destId="{3CB4A4AD-1E05-4E64-80E6-A74F163F2694}" srcOrd="2" destOrd="0" presId="urn:microsoft.com/office/officeart/2005/8/layout/vList2"/>
    <dgm:cxn modelId="{CA849A9F-54FE-480B-AFC9-758739409409}" type="presParOf" srcId="{7E15BC09-09FA-4B6B-A8DD-8FDF102AB2A6}" destId="{E96AF705-2280-4DDD-A245-CF142E4A3B30}" srcOrd="3" destOrd="0" presId="urn:microsoft.com/office/officeart/2005/8/layout/vList2"/>
    <dgm:cxn modelId="{69F4DA30-0CA3-47A1-B676-4C0344278940}" type="presParOf" srcId="{7E15BC09-09FA-4B6B-A8DD-8FDF102AB2A6}" destId="{AB2E21AD-63EA-420A-8692-B1B375E527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2B951-395D-4555-8BBD-A21D2D03876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AAA434-DAD0-4563-88BB-413224853E52}">
      <dgm:prSet/>
      <dgm:spPr/>
      <dgm:t>
        <a:bodyPr/>
        <a:lstStyle/>
        <a:p>
          <a:r>
            <a:rPr lang="nl-BE"/>
            <a:t>Independency / autonomy</a:t>
          </a:r>
          <a:endParaRPr lang="en-US"/>
        </a:p>
      </dgm:t>
    </dgm:pt>
    <dgm:pt modelId="{C37FA6E1-0B02-43D5-BF9B-33B9C36C570D}" type="parTrans" cxnId="{8B320893-1D9A-4418-9959-318FC0708A07}">
      <dgm:prSet/>
      <dgm:spPr/>
      <dgm:t>
        <a:bodyPr/>
        <a:lstStyle/>
        <a:p>
          <a:endParaRPr lang="en-US"/>
        </a:p>
      </dgm:t>
    </dgm:pt>
    <dgm:pt modelId="{28156937-DE28-41C6-80AC-391F60BE239A}" type="sibTrans" cxnId="{8B320893-1D9A-4418-9959-318FC0708A07}">
      <dgm:prSet/>
      <dgm:spPr/>
      <dgm:t>
        <a:bodyPr/>
        <a:lstStyle/>
        <a:p>
          <a:endParaRPr lang="en-US"/>
        </a:p>
      </dgm:t>
    </dgm:pt>
    <dgm:pt modelId="{8B79CC0D-B2C5-4832-A2B3-2EA36F7C5276}">
      <dgm:prSet/>
      <dgm:spPr/>
      <dgm:t>
        <a:bodyPr/>
        <a:lstStyle/>
        <a:p>
          <a:r>
            <a:rPr lang="nl-BE"/>
            <a:t>Correctness / accuracy</a:t>
          </a:r>
          <a:endParaRPr lang="en-US"/>
        </a:p>
      </dgm:t>
    </dgm:pt>
    <dgm:pt modelId="{ED3B339B-CB4E-43FA-94BD-A8D303D5480C}" type="parTrans" cxnId="{13902635-486B-4C3A-8DCB-B4BD122B9492}">
      <dgm:prSet/>
      <dgm:spPr/>
      <dgm:t>
        <a:bodyPr/>
        <a:lstStyle/>
        <a:p>
          <a:endParaRPr lang="en-US"/>
        </a:p>
      </dgm:t>
    </dgm:pt>
    <dgm:pt modelId="{1794C7E4-5B91-4EC7-AD40-EF683BB98566}" type="sibTrans" cxnId="{13902635-486B-4C3A-8DCB-B4BD122B9492}">
      <dgm:prSet/>
      <dgm:spPr/>
      <dgm:t>
        <a:bodyPr/>
        <a:lstStyle/>
        <a:p>
          <a:endParaRPr lang="en-US"/>
        </a:p>
      </dgm:t>
    </dgm:pt>
    <dgm:pt modelId="{193A1FD1-BA12-4D52-BFC7-A31030CE4BC9}" type="pres">
      <dgm:prSet presAssocID="{5AD2B951-395D-4555-8BBD-A21D2D038768}" presName="vert0" presStyleCnt="0">
        <dgm:presLayoutVars>
          <dgm:dir/>
          <dgm:animOne val="branch"/>
          <dgm:animLvl val="lvl"/>
        </dgm:presLayoutVars>
      </dgm:prSet>
      <dgm:spPr/>
    </dgm:pt>
    <dgm:pt modelId="{DC0E8558-BDC9-4341-BE8F-EA6A266D7048}" type="pres">
      <dgm:prSet presAssocID="{21AAA434-DAD0-4563-88BB-413224853E52}" presName="thickLine" presStyleLbl="alignNode1" presStyleIdx="0" presStyleCnt="2"/>
      <dgm:spPr/>
    </dgm:pt>
    <dgm:pt modelId="{822D6DF8-8492-4E5E-A50F-333A125DE32D}" type="pres">
      <dgm:prSet presAssocID="{21AAA434-DAD0-4563-88BB-413224853E52}" presName="horz1" presStyleCnt="0"/>
      <dgm:spPr/>
    </dgm:pt>
    <dgm:pt modelId="{1C7688C5-F38B-4CDF-A9C8-A8186D9A205C}" type="pres">
      <dgm:prSet presAssocID="{21AAA434-DAD0-4563-88BB-413224853E52}" presName="tx1" presStyleLbl="revTx" presStyleIdx="0" presStyleCnt="2"/>
      <dgm:spPr/>
    </dgm:pt>
    <dgm:pt modelId="{40AE9738-970D-42A2-B20A-06C08A588EA8}" type="pres">
      <dgm:prSet presAssocID="{21AAA434-DAD0-4563-88BB-413224853E52}" presName="vert1" presStyleCnt="0"/>
      <dgm:spPr/>
    </dgm:pt>
    <dgm:pt modelId="{4261D827-6620-4D39-A396-5333656A8CBA}" type="pres">
      <dgm:prSet presAssocID="{8B79CC0D-B2C5-4832-A2B3-2EA36F7C5276}" presName="thickLine" presStyleLbl="alignNode1" presStyleIdx="1" presStyleCnt="2"/>
      <dgm:spPr/>
    </dgm:pt>
    <dgm:pt modelId="{8B60C991-A9FA-4B45-8C10-585639E22EEE}" type="pres">
      <dgm:prSet presAssocID="{8B79CC0D-B2C5-4832-A2B3-2EA36F7C5276}" presName="horz1" presStyleCnt="0"/>
      <dgm:spPr/>
    </dgm:pt>
    <dgm:pt modelId="{BB4B17D9-13BD-41B5-8D32-34FA5E80B612}" type="pres">
      <dgm:prSet presAssocID="{8B79CC0D-B2C5-4832-A2B3-2EA36F7C5276}" presName="tx1" presStyleLbl="revTx" presStyleIdx="1" presStyleCnt="2"/>
      <dgm:spPr/>
    </dgm:pt>
    <dgm:pt modelId="{1225E5BE-562E-4C09-8E14-0FEC4BC0E20E}" type="pres">
      <dgm:prSet presAssocID="{8B79CC0D-B2C5-4832-A2B3-2EA36F7C5276}" presName="vert1" presStyleCnt="0"/>
      <dgm:spPr/>
    </dgm:pt>
  </dgm:ptLst>
  <dgm:cxnLst>
    <dgm:cxn modelId="{F22FE204-90E9-439B-9FC2-BAD88A9D7C50}" type="presOf" srcId="{21AAA434-DAD0-4563-88BB-413224853E52}" destId="{1C7688C5-F38B-4CDF-A9C8-A8186D9A205C}" srcOrd="0" destOrd="0" presId="urn:microsoft.com/office/officeart/2008/layout/LinedList"/>
    <dgm:cxn modelId="{E8FA1532-F862-4A92-BAE0-C27FCC1F220C}" type="presOf" srcId="{5AD2B951-395D-4555-8BBD-A21D2D038768}" destId="{193A1FD1-BA12-4D52-BFC7-A31030CE4BC9}" srcOrd="0" destOrd="0" presId="urn:microsoft.com/office/officeart/2008/layout/LinedList"/>
    <dgm:cxn modelId="{13902635-486B-4C3A-8DCB-B4BD122B9492}" srcId="{5AD2B951-395D-4555-8BBD-A21D2D038768}" destId="{8B79CC0D-B2C5-4832-A2B3-2EA36F7C5276}" srcOrd="1" destOrd="0" parTransId="{ED3B339B-CB4E-43FA-94BD-A8D303D5480C}" sibTransId="{1794C7E4-5B91-4EC7-AD40-EF683BB98566}"/>
    <dgm:cxn modelId="{3711617E-7BFB-4A50-8A63-CBFAF7D4D972}" type="presOf" srcId="{8B79CC0D-B2C5-4832-A2B3-2EA36F7C5276}" destId="{BB4B17D9-13BD-41B5-8D32-34FA5E80B612}" srcOrd="0" destOrd="0" presId="urn:microsoft.com/office/officeart/2008/layout/LinedList"/>
    <dgm:cxn modelId="{8B320893-1D9A-4418-9959-318FC0708A07}" srcId="{5AD2B951-395D-4555-8BBD-A21D2D038768}" destId="{21AAA434-DAD0-4563-88BB-413224853E52}" srcOrd="0" destOrd="0" parTransId="{C37FA6E1-0B02-43D5-BF9B-33B9C36C570D}" sibTransId="{28156937-DE28-41C6-80AC-391F60BE239A}"/>
    <dgm:cxn modelId="{58CEABE5-E4FC-45C6-9967-9F1EBCB741DF}" type="presParOf" srcId="{193A1FD1-BA12-4D52-BFC7-A31030CE4BC9}" destId="{DC0E8558-BDC9-4341-BE8F-EA6A266D7048}" srcOrd="0" destOrd="0" presId="urn:microsoft.com/office/officeart/2008/layout/LinedList"/>
    <dgm:cxn modelId="{FBF8E3AE-F8D5-4D44-A1D7-2AD7EDE6257B}" type="presParOf" srcId="{193A1FD1-BA12-4D52-BFC7-A31030CE4BC9}" destId="{822D6DF8-8492-4E5E-A50F-333A125DE32D}" srcOrd="1" destOrd="0" presId="urn:microsoft.com/office/officeart/2008/layout/LinedList"/>
    <dgm:cxn modelId="{065EC707-3A88-4606-A033-2E89D2E173A5}" type="presParOf" srcId="{822D6DF8-8492-4E5E-A50F-333A125DE32D}" destId="{1C7688C5-F38B-4CDF-A9C8-A8186D9A205C}" srcOrd="0" destOrd="0" presId="urn:microsoft.com/office/officeart/2008/layout/LinedList"/>
    <dgm:cxn modelId="{735E137C-339F-46C8-809F-692B7BB0EEE0}" type="presParOf" srcId="{822D6DF8-8492-4E5E-A50F-333A125DE32D}" destId="{40AE9738-970D-42A2-B20A-06C08A588EA8}" srcOrd="1" destOrd="0" presId="urn:microsoft.com/office/officeart/2008/layout/LinedList"/>
    <dgm:cxn modelId="{3D72663D-BE36-4ABD-892F-18B55F57C408}" type="presParOf" srcId="{193A1FD1-BA12-4D52-BFC7-A31030CE4BC9}" destId="{4261D827-6620-4D39-A396-5333656A8CBA}" srcOrd="2" destOrd="0" presId="urn:microsoft.com/office/officeart/2008/layout/LinedList"/>
    <dgm:cxn modelId="{D6C95EBA-3A52-4D2D-953C-409986CE5BA4}" type="presParOf" srcId="{193A1FD1-BA12-4D52-BFC7-A31030CE4BC9}" destId="{8B60C991-A9FA-4B45-8C10-585639E22EEE}" srcOrd="3" destOrd="0" presId="urn:microsoft.com/office/officeart/2008/layout/LinedList"/>
    <dgm:cxn modelId="{4E12C207-FFDB-40D4-8CE0-309E8005DD2A}" type="presParOf" srcId="{8B60C991-A9FA-4B45-8C10-585639E22EEE}" destId="{BB4B17D9-13BD-41B5-8D32-34FA5E80B612}" srcOrd="0" destOrd="0" presId="urn:microsoft.com/office/officeart/2008/layout/LinedList"/>
    <dgm:cxn modelId="{61230309-1AF6-4F3E-A521-8E441AD159AC}" type="presParOf" srcId="{8B60C991-A9FA-4B45-8C10-585639E22EEE}" destId="{1225E5BE-562E-4C09-8E14-0FEC4BC0E2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38207-6987-4AE5-AE2A-38B08828E64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3B3D8AF-A69E-41E4-9381-645A3BFB3B0E}">
      <dgm:prSet phldrT="[Tekst]"/>
      <dgm:spPr/>
      <dgm:t>
        <a:bodyPr/>
        <a:lstStyle/>
        <a:p>
          <a:r>
            <a:rPr lang="nl-BE" dirty="0"/>
            <a:t>Information</a:t>
          </a:r>
          <a:endParaRPr lang="nl-NL" dirty="0"/>
        </a:p>
      </dgm:t>
    </dgm:pt>
    <dgm:pt modelId="{A5030116-04AC-4CD6-B535-E714AC553696}" type="parTrans" cxnId="{894166B5-4FC1-499B-995C-369B6ECB4983}">
      <dgm:prSet/>
      <dgm:spPr/>
      <dgm:t>
        <a:bodyPr/>
        <a:lstStyle/>
        <a:p>
          <a:endParaRPr lang="nl-NL"/>
        </a:p>
      </dgm:t>
    </dgm:pt>
    <dgm:pt modelId="{40EE4BF8-7372-47F9-8B60-6B8EF66AB337}" type="sibTrans" cxnId="{894166B5-4FC1-499B-995C-369B6ECB4983}">
      <dgm:prSet/>
      <dgm:spPr/>
      <dgm:t>
        <a:bodyPr/>
        <a:lstStyle/>
        <a:p>
          <a:endParaRPr lang="nl-NL"/>
        </a:p>
      </dgm:t>
    </dgm:pt>
    <dgm:pt modelId="{017A7410-F596-4E15-85F0-5FB01E05652B}">
      <dgm:prSet phldrT="[Tekst]"/>
      <dgm:spPr/>
      <dgm:t>
        <a:bodyPr/>
        <a:lstStyle/>
        <a:p>
          <a:r>
            <a:rPr lang="nl-BE" dirty="0"/>
            <a:t>Corporate,</a:t>
          </a:r>
        </a:p>
        <a:p>
          <a:r>
            <a:rPr lang="nl-BE" dirty="0" err="1"/>
            <a:t>biased</a:t>
          </a:r>
          <a:endParaRPr lang="nl-NL" dirty="0"/>
        </a:p>
      </dgm:t>
    </dgm:pt>
    <dgm:pt modelId="{4D39486A-F6CC-4022-8149-DFCF41D4FCC6}" type="parTrans" cxnId="{8FE7283E-2737-4D35-AF8A-2227700073C2}">
      <dgm:prSet/>
      <dgm:spPr/>
      <dgm:t>
        <a:bodyPr/>
        <a:lstStyle/>
        <a:p>
          <a:endParaRPr lang="nl-NL"/>
        </a:p>
      </dgm:t>
    </dgm:pt>
    <dgm:pt modelId="{D7B5D03C-96BD-4641-9C10-BCCADD93B7D4}" type="sibTrans" cxnId="{8FE7283E-2737-4D35-AF8A-2227700073C2}">
      <dgm:prSet/>
      <dgm:spPr/>
      <dgm:t>
        <a:bodyPr/>
        <a:lstStyle/>
        <a:p>
          <a:endParaRPr lang="nl-NL"/>
        </a:p>
      </dgm:t>
    </dgm:pt>
    <dgm:pt modelId="{3DA83A46-023E-449C-AF10-A13D673894CD}">
      <dgm:prSet phldrT="[Tekst]"/>
      <dgm:spPr/>
      <dgm:t>
        <a:bodyPr/>
        <a:lstStyle/>
        <a:p>
          <a:r>
            <a:rPr lang="nl-BE" dirty="0"/>
            <a:t>Public </a:t>
          </a:r>
          <a:r>
            <a:rPr lang="nl-BE" dirty="0" err="1"/>
            <a:t>authorities</a:t>
          </a:r>
          <a:endParaRPr lang="nl-NL" dirty="0"/>
        </a:p>
      </dgm:t>
    </dgm:pt>
    <dgm:pt modelId="{38DAAF6B-2AFE-4338-9D8E-37ED1D42B153}" type="parTrans" cxnId="{3C73420C-E44A-4C88-9A99-AC919F9FDB33}">
      <dgm:prSet/>
      <dgm:spPr/>
      <dgm:t>
        <a:bodyPr/>
        <a:lstStyle/>
        <a:p>
          <a:endParaRPr lang="nl-NL"/>
        </a:p>
      </dgm:t>
    </dgm:pt>
    <dgm:pt modelId="{E18F59C5-11A0-47B9-B637-75D174B2CDCB}" type="sibTrans" cxnId="{3C73420C-E44A-4C88-9A99-AC919F9FDB33}">
      <dgm:prSet/>
      <dgm:spPr/>
      <dgm:t>
        <a:bodyPr/>
        <a:lstStyle/>
        <a:p>
          <a:endParaRPr lang="nl-NL"/>
        </a:p>
      </dgm:t>
    </dgm:pt>
    <dgm:pt modelId="{26E6DD22-3319-4AEE-A88B-15CC3F35165E}">
      <dgm:prSet phldrT="[Tekst]"/>
      <dgm:spPr/>
      <dgm:t>
        <a:bodyPr/>
        <a:lstStyle/>
        <a:p>
          <a:r>
            <a:rPr lang="nl-BE" dirty="0"/>
            <a:t>Private actors (companies, </a:t>
          </a:r>
          <a:r>
            <a:rPr lang="nl-BE" dirty="0" err="1"/>
            <a:t>organisations</a:t>
          </a:r>
          <a:r>
            <a:rPr lang="nl-BE" dirty="0"/>
            <a:t>…)</a:t>
          </a:r>
          <a:endParaRPr lang="nl-NL" dirty="0"/>
        </a:p>
      </dgm:t>
    </dgm:pt>
    <dgm:pt modelId="{F4AF2000-FB24-4F9F-8FEF-8FCA77488B2F}" type="parTrans" cxnId="{2CB2798E-C2A3-4A97-95AB-BE3FA6295534}">
      <dgm:prSet/>
      <dgm:spPr/>
      <dgm:t>
        <a:bodyPr/>
        <a:lstStyle/>
        <a:p>
          <a:endParaRPr lang="nl-NL"/>
        </a:p>
      </dgm:t>
    </dgm:pt>
    <dgm:pt modelId="{3866A45C-6A38-4426-AF20-ACBDCEF090A0}" type="sibTrans" cxnId="{2CB2798E-C2A3-4A97-95AB-BE3FA6295534}">
      <dgm:prSet/>
      <dgm:spPr/>
      <dgm:t>
        <a:bodyPr/>
        <a:lstStyle/>
        <a:p>
          <a:endParaRPr lang="nl-NL"/>
        </a:p>
      </dgm:t>
    </dgm:pt>
    <dgm:pt modelId="{2008458F-B287-4B9A-AD37-CEEA51E5E3FB}">
      <dgm:prSet phldrT="[Tekst]"/>
      <dgm:spPr/>
      <dgm:t>
        <a:bodyPr/>
        <a:lstStyle/>
        <a:p>
          <a:r>
            <a:rPr lang="nl-BE" dirty="0"/>
            <a:t>Professional,</a:t>
          </a:r>
        </a:p>
        <a:p>
          <a:r>
            <a:rPr lang="nl-BE" dirty="0" err="1"/>
            <a:t>autonomous</a:t>
          </a:r>
          <a:endParaRPr lang="nl-NL" dirty="0"/>
        </a:p>
      </dgm:t>
    </dgm:pt>
    <dgm:pt modelId="{D8ABC5D8-9939-422F-B881-B72E9A1C2B34}" type="parTrans" cxnId="{CF57684D-7B9F-408A-9AA3-625D961304A5}">
      <dgm:prSet/>
      <dgm:spPr/>
      <dgm:t>
        <a:bodyPr/>
        <a:lstStyle/>
        <a:p>
          <a:endParaRPr lang="nl-NL"/>
        </a:p>
      </dgm:t>
    </dgm:pt>
    <dgm:pt modelId="{56B87678-7C97-4C92-8A06-CB5971269772}" type="sibTrans" cxnId="{CF57684D-7B9F-408A-9AA3-625D961304A5}">
      <dgm:prSet/>
      <dgm:spPr/>
      <dgm:t>
        <a:bodyPr/>
        <a:lstStyle/>
        <a:p>
          <a:endParaRPr lang="nl-NL"/>
        </a:p>
      </dgm:t>
    </dgm:pt>
    <dgm:pt modelId="{0C9950BD-B638-4C4C-AF24-C980E71F17EF}">
      <dgm:prSet phldrT="[Tekst]"/>
      <dgm:spPr/>
      <dgm:t>
        <a:bodyPr/>
        <a:lstStyle/>
        <a:p>
          <a:r>
            <a:rPr lang="nl-BE" dirty="0" err="1"/>
            <a:t>Journalism</a:t>
          </a:r>
          <a:r>
            <a:rPr lang="nl-BE" dirty="0"/>
            <a:t> / </a:t>
          </a:r>
          <a:r>
            <a:rPr lang="nl-BE" dirty="0" err="1"/>
            <a:t>science</a:t>
          </a:r>
          <a:endParaRPr lang="nl-NL" dirty="0"/>
        </a:p>
      </dgm:t>
    </dgm:pt>
    <dgm:pt modelId="{AF4AA67A-5DAC-4AFE-9F96-BE9D2BF0BE67}" type="parTrans" cxnId="{7FE6A8B1-2D60-441F-878C-F3262C179FA3}">
      <dgm:prSet/>
      <dgm:spPr/>
      <dgm:t>
        <a:bodyPr/>
        <a:lstStyle/>
        <a:p>
          <a:endParaRPr lang="nl-NL"/>
        </a:p>
      </dgm:t>
    </dgm:pt>
    <dgm:pt modelId="{91F1B59A-FC5C-41E1-9EC9-42E943D4FD51}" type="sibTrans" cxnId="{7FE6A8B1-2D60-441F-878C-F3262C179FA3}">
      <dgm:prSet/>
      <dgm:spPr/>
      <dgm:t>
        <a:bodyPr/>
        <a:lstStyle/>
        <a:p>
          <a:endParaRPr lang="nl-NL"/>
        </a:p>
      </dgm:t>
    </dgm:pt>
    <dgm:pt modelId="{64EDF767-8EAA-487D-92D4-EF998918641B}" type="pres">
      <dgm:prSet presAssocID="{5DF38207-6987-4AE5-AE2A-38B08828E64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5277A1-AF0D-4BDE-9389-BA2F45D6BBBE}" type="pres">
      <dgm:prSet presAssocID="{33B3D8AF-A69E-41E4-9381-645A3BFB3B0E}" presName="root1" presStyleCnt="0"/>
      <dgm:spPr/>
    </dgm:pt>
    <dgm:pt modelId="{A7B3035D-C079-4B7D-B378-D7782900624F}" type="pres">
      <dgm:prSet presAssocID="{33B3D8AF-A69E-41E4-9381-645A3BFB3B0E}" presName="LevelOneTextNode" presStyleLbl="node0" presStyleIdx="0" presStyleCnt="1">
        <dgm:presLayoutVars>
          <dgm:chPref val="3"/>
        </dgm:presLayoutVars>
      </dgm:prSet>
      <dgm:spPr/>
    </dgm:pt>
    <dgm:pt modelId="{6B3FB36F-2F06-436D-97C1-B4732F14A4E8}" type="pres">
      <dgm:prSet presAssocID="{33B3D8AF-A69E-41E4-9381-645A3BFB3B0E}" presName="level2hierChild" presStyleCnt="0"/>
      <dgm:spPr/>
    </dgm:pt>
    <dgm:pt modelId="{4437C7B2-A866-4BE3-B387-7003F6E91BA8}" type="pres">
      <dgm:prSet presAssocID="{4D39486A-F6CC-4022-8149-DFCF41D4FCC6}" presName="conn2-1" presStyleLbl="parChTrans1D2" presStyleIdx="0" presStyleCnt="2"/>
      <dgm:spPr/>
    </dgm:pt>
    <dgm:pt modelId="{A19133E2-979F-4136-B3B4-76058D9FB0E3}" type="pres">
      <dgm:prSet presAssocID="{4D39486A-F6CC-4022-8149-DFCF41D4FCC6}" presName="connTx" presStyleLbl="parChTrans1D2" presStyleIdx="0" presStyleCnt="2"/>
      <dgm:spPr/>
    </dgm:pt>
    <dgm:pt modelId="{A3D7B4EB-CD27-4ACA-8205-10237198263D}" type="pres">
      <dgm:prSet presAssocID="{017A7410-F596-4E15-85F0-5FB01E05652B}" presName="root2" presStyleCnt="0"/>
      <dgm:spPr/>
    </dgm:pt>
    <dgm:pt modelId="{92B2BCFF-9EFF-43A6-B09B-79B666D17A65}" type="pres">
      <dgm:prSet presAssocID="{017A7410-F596-4E15-85F0-5FB01E05652B}" presName="LevelTwoTextNode" presStyleLbl="node2" presStyleIdx="0" presStyleCnt="2">
        <dgm:presLayoutVars>
          <dgm:chPref val="3"/>
        </dgm:presLayoutVars>
      </dgm:prSet>
      <dgm:spPr/>
    </dgm:pt>
    <dgm:pt modelId="{F31C87A5-4EDC-4B2A-9277-BE2BCF82B9A3}" type="pres">
      <dgm:prSet presAssocID="{017A7410-F596-4E15-85F0-5FB01E05652B}" presName="level3hierChild" presStyleCnt="0"/>
      <dgm:spPr/>
    </dgm:pt>
    <dgm:pt modelId="{EBE60BA2-5E98-4E29-8AE7-2BDD18A00311}" type="pres">
      <dgm:prSet presAssocID="{38DAAF6B-2AFE-4338-9D8E-37ED1D42B153}" presName="conn2-1" presStyleLbl="parChTrans1D3" presStyleIdx="0" presStyleCnt="3"/>
      <dgm:spPr/>
    </dgm:pt>
    <dgm:pt modelId="{9E101C5E-1EC5-47E9-B63C-D46C181A34EE}" type="pres">
      <dgm:prSet presAssocID="{38DAAF6B-2AFE-4338-9D8E-37ED1D42B153}" presName="connTx" presStyleLbl="parChTrans1D3" presStyleIdx="0" presStyleCnt="3"/>
      <dgm:spPr/>
    </dgm:pt>
    <dgm:pt modelId="{5330FA8B-7287-473E-8D35-FF75B8175991}" type="pres">
      <dgm:prSet presAssocID="{3DA83A46-023E-449C-AF10-A13D673894CD}" presName="root2" presStyleCnt="0"/>
      <dgm:spPr/>
    </dgm:pt>
    <dgm:pt modelId="{F8AC5D57-A30A-440A-A9E6-BC6F9C16F8E0}" type="pres">
      <dgm:prSet presAssocID="{3DA83A46-023E-449C-AF10-A13D673894CD}" presName="LevelTwoTextNode" presStyleLbl="node3" presStyleIdx="0" presStyleCnt="3">
        <dgm:presLayoutVars>
          <dgm:chPref val="3"/>
        </dgm:presLayoutVars>
      </dgm:prSet>
      <dgm:spPr/>
    </dgm:pt>
    <dgm:pt modelId="{8C96CCBF-4154-4A8C-BF3C-E2DBC3D3359C}" type="pres">
      <dgm:prSet presAssocID="{3DA83A46-023E-449C-AF10-A13D673894CD}" presName="level3hierChild" presStyleCnt="0"/>
      <dgm:spPr/>
    </dgm:pt>
    <dgm:pt modelId="{8FF2FA27-0153-45BA-A51C-D5BFA2381378}" type="pres">
      <dgm:prSet presAssocID="{F4AF2000-FB24-4F9F-8FEF-8FCA77488B2F}" presName="conn2-1" presStyleLbl="parChTrans1D3" presStyleIdx="1" presStyleCnt="3"/>
      <dgm:spPr/>
    </dgm:pt>
    <dgm:pt modelId="{95157B7E-A335-4747-9FDF-D8085645165F}" type="pres">
      <dgm:prSet presAssocID="{F4AF2000-FB24-4F9F-8FEF-8FCA77488B2F}" presName="connTx" presStyleLbl="parChTrans1D3" presStyleIdx="1" presStyleCnt="3"/>
      <dgm:spPr/>
    </dgm:pt>
    <dgm:pt modelId="{318FE0DB-5689-493C-9D36-FE03C23A0C7D}" type="pres">
      <dgm:prSet presAssocID="{26E6DD22-3319-4AEE-A88B-15CC3F35165E}" presName="root2" presStyleCnt="0"/>
      <dgm:spPr/>
    </dgm:pt>
    <dgm:pt modelId="{A7287836-E9F9-4A80-8A84-2959F122091B}" type="pres">
      <dgm:prSet presAssocID="{26E6DD22-3319-4AEE-A88B-15CC3F35165E}" presName="LevelTwoTextNode" presStyleLbl="node3" presStyleIdx="1" presStyleCnt="3">
        <dgm:presLayoutVars>
          <dgm:chPref val="3"/>
        </dgm:presLayoutVars>
      </dgm:prSet>
      <dgm:spPr/>
    </dgm:pt>
    <dgm:pt modelId="{72F5A5E2-CBFA-49A6-8AE8-CB012FDE8EBF}" type="pres">
      <dgm:prSet presAssocID="{26E6DD22-3319-4AEE-A88B-15CC3F35165E}" presName="level3hierChild" presStyleCnt="0"/>
      <dgm:spPr/>
    </dgm:pt>
    <dgm:pt modelId="{F26741F4-BD2E-4F8D-B151-E8CE9CC4C424}" type="pres">
      <dgm:prSet presAssocID="{D8ABC5D8-9939-422F-B881-B72E9A1C2B34}" presName="conn2-1" presStyleLbl="parChTrans1D2" presStyleIdx="1" presStyleCnt="2"/>
      <dgm:spPr/>
    </dgm:pt>
    <dgm:pt modelId="{D67D824C-9CA3-475E-AE30-2F6D58E62EEB}" type="pres">
      <dgm:prSet presAssocID="{D8ABC5D8-9939-422F-B881-B72E9A1C2B34}" presName="connTx" presStyleLbl="parChTrans1D2" presStyleIdx="1" presStyleCnt="2"/>
      <dgm:spPr/>
    </dgm:pt>
    <dgm:pt modelId="{5E5C90B5-EFE0-4C75-8C2F-76617D6E7B84}" type="pres">
      <dgm:prSet presAssocID="{2008458F-B287-4B9A-AD37-CEEA51E5E3FB}" presName="root2" presStyleCnt="0"/>
      <dgm:spPr/>
    </dgm:pt>
    <dgm:pt modelId="{7E2375C7-1895-4436-9C55-196DF93987C7}" type="pres">
      <dgm:prSet presAssocID="{2008458F-B287-4B9A-AD37-CEEA51E5E3FB}" presName="LevelTwoTextNode" presStyleLbl="node2" presStyleIdx="1" presStyleCnt="2" custScaleY="105924" custLinFactNeighborX="304" custLinFactNeighborY="34905">
        <dgm:presLayoutVars>
          <dgm:chPref val="3"/>
        </dgm:presLayoutVars>
      </dgm:prSet>
      <dgm:spPr/>
    </dgm:pt>
    <dgm:pt modelId="{8326AD98-4F33-4E48-B221-6BB66021E0D6}" type="pres">
      <dgm:prSet presAssocID="{2008458F-B287-4B9A-AD37-CEEA51E5E3FB}" presName="level3hierChild" presStyleCnt="0"/>
      <dgm:spPr/>
    </dgm:pt>
    <dgm:pt modelId="{904CFE29-ADCD-4A90-B511-2635A0F129BC}" type="pres">
      <dgm:prSet presAssocID="{AF4AA67A-5DAC-4AFE-9F96-BE9D2BF0BE67}" presName="conn2-1" presStyleLbl="parChTrans1D3" presStyleIdx="2" presStyleCnt="3"/>
      <dgm:spPr/>
    </dgm:pt>
    <dgm:pt modelId="{36840C10-8466-4400-B7B1-9FEC5EE8B9EF}" type="pres">
      <dgm:prSet presAssocID="{AF4AA67A-5DAC-4AFE-9F96-BE9D2BF0BE67}" presName="connTx" presStyleLbl="parChTrans1D3" presStyleIdx="2" presStyleCnt="3"/>
      <dgm:spPr/>
    </dgm:pt>
    <dgm:pt modelId="{C55E0FD0-984A-4042-A725-BE23CD515E39}" type="pres">
      <dgm:prSet presAssocID="{0C9950BD-B638-4C4C-AF24-C980E71F17EF}" presName="root2" presStyleCnt="0"/>
      <dgm:spPr/>
    </dgm:pt>
    <dgm:pt modelId="{D88256A7-D50C-4D97-BC30-00475A89F42F}" type="pres">
      <dgm:prSet presAssocID="{0C9950BD-B638-4C4C-AF24-C980E71F17EF}" presName="LevelTwoTextNode" presStyleLbl="node3" presStyleIdx="2" presStyleCnt="3" custScaleY="102418" custLinFactNeighborX="48" custLinFactNeighborY="28837">
        <dgm:presLayoutVars>
          <dgm:chPref val="3"/>
        </dgm:presLayoutVars>
      </dgm:prSet>
      <dgm:spPr/>
    </dgm:pt>
    <dgm:pt modelId="{70122F22-DB91-436E-A695-DC59640D1BAD}" type="pres">
      <dgm:prSet presAssocID="{0C9950BD-B638-4C4C-AF24-C980E71F17EF}" presName="level3hierChild" presStyleCnt="0"/>
      <dgm:spPr/>
    </dgm:pt>
  </dgm:ptLst>
  <dgm:cxnLst>
    <dgm:cxn modelId="{2E562805-714C-46B9-BF1A-CC530C101B50}" type="presOf" srcId="{F4AF2000-FB24-4F9F-8FEF-8FCA77488B2F}" destId="{95157B7E-A335-4747-9FDF-D8085645165F}" srcOrd="1" destOrd="0" presId="urn:microsoft.com/office/officeart/2005/8/layout/hierarchy2"/>
    <dgm:cxn modelId="{3C73420C-E44A-4C88-9A99-AC919F9FDB33}" srcId="{017A7410-F596-4E15-85F0-5FB01E05652B}" destId="{3DA83A46-023E-449C-AF10-A13D673894CD}" srcOrd="0" destOrd="0" parTransId="{38DAAF6B-2AFE-4338-9D8E-37ED1D42B153}" sibTransId="{E18F59C5-11A0-47B9-B637-75D174B2CDCB}"/>
    <dgm:cxn modelId="{8FE7283E-2737-4D35-AF8A-2227700073C2}" srcId="{33B3D8AF-A69E-41E4-9381-645A3BFB3B0E}" destId="{017A7410-F596-4E15-85F0-5FB01E05652B}" srcOrd="0" destOrd="0" parTransId="{4D39486A-F6CC-4022-8149-DFCF41D4FCC6}" sibTransId="{D7B5D03C-96BD-4641-9C10-BCCADD93B7D4}"/>
    <dgm:cxn modelId="{2FC44C68-9E59-426B-9748-017DA4C5C26C}" type="presOf" srcId="{3DA83A46-023E-449C-AF10-A13D673894CD}" destId="{F8AC5D57-A30A-440A-A9E6-BC6F9C16F8E0}" srcOrd="0" destOrd="0" presId="urn:microsoft.com/office/officeart/2005/8/layout/hierarchy2"/>
    <dgm:cxn modelId="{DA65BD48-140D-4894-8435-65584F587040}" type="presOf" srcId="{38DAAF6B-2AFE-4338-9D8E-37ED1D42B153}" destId="{EBE60BA2-5E98-4E29-8AE7-2BDD18A00311}" srcOrd="0" destOrd="0" presId="urn:microsoft.com/office/officeart/2005/8/layout/hierarchy2"/>
    <dgm:cxn modelId="{1C4C2F6C-5B73-4FA5-8546-2D85E275AEF8}" type="presOf" srcId="{38DAAF6B-2AFE-4338-9D8E-37ED1D42B153}" destId="{9E101C5E-1EC5-47E9-B63C-D46C181A34EE}" srcOrd="1" destOrd="0" presId="urn:microsoft.com/office/officeart/2005/8/layout/hierarchy2"/>
    <dgm:cxn modelId="{CF57684D-7B9F-408A-9AA3-625D961304A5}" srcId="{33B3D8AF-A69E-41E4-9381-645A3BFB3B0E}" destId="{2008458F-B287-4B9A-AD37-CEEA51E5E3FB}" srcOrd="1" destOrd="0" parTransId="{D8ABC5D8-9939-422F-B881-B72E9A1C2B34}" sibTransId="{56B87678-7C97-4C92-8A06-CB5971269772}"/>
    <dgm:cxn modelId="{CBBA9752-3FE1-4BE7-AF2D-28945D5AFB8B}" type="presOf" srcId="{4D39486A-F6CC-4022-8149-DFCF41D4FCC6}" destId="{A19133E2-979F-4136-B3B4-76058D9FB0E3}" srcOrd="1" destOrd="0" presId="urn:microsoft.com/office/officeart/2005/8/layout/hierarchy2"/>
    <dgm:cxn modelId="{288ADD77-C1E7-45AD-B517-676695260408}" type="presOf" srcId="{4D39486A-F6CC-4022-8149-DFCF41D4FCC6}" destId="{4437C7B2-A866-4BE3-B387-7003F6E91BA8}" srcOrd="0" destOrd="0" presId="urn:microsoft.com/office/officeart/2005/8/layout/hierarchy2"/>
    <dgm:cxn modelId="{2CB2798E-C2A3-4A97-95AB-BE3FA6295534}" srcId="{017A7410-F596-4E15-85F0-5FB01E05652B}" destId="{26E6DD22-3319-4AEE-A88B-15CC3F35165E}" srcOrd="1" destOrd="0" parTransId="{F4AF2000-FB24-4F9F-8FEF-8FCA77488B2F}" sibTransId="{3866A45C-6A38-4426-AF20-ACBDCEF090A0}"/>
    <dgm:cxn modelId="{CA464595-A0B9-43D1-AD1A-E6A63EDD2B68}" type="presOf" srcId="{F4AF2000-FB24-4F9F-8FEF-8FCA77488B2F}" destId="{8FF2FA27-0153-45BA-A51C-D5BFA2381378}" srcOrd="0" destOrd="0" presId="urn:microsoft.com/office/officeart/2005/8/layout/hierarchy2"/>
    <dgm:cxn modelId="{62E18397-17A0-4023-A577-C28A989D1F90}" type="presOf" srcId="{D8ABC5D8-9939-422F-B881-B72E9A1C2B34}" destId="{D67D824C-9CA3-475E-AE30-2F6D58E62EEB}" srcOrd="1" destOrd="0" presId="urn:microsoft.com/office/officeart/2005/8/layout/hierarchy2"/>
    <dgm:cxn modelId="{946C369A-A29F-477A-8087-34C5BAC44952}" type="presOf" srcId="{5DF38207-6987-4AE5-AE2A-38B08828E64E}" destId="{64EDF767-8EAA-487D-92D4-EF998918641B}" srcOrd="0" destOrd="0" presId="urn:microsoft.com/office/officeart/2005/8/layout/hierarchy2"/>
    <dgm:cxn modelId="{7A1A2E9F-68F5-460D-8B1D-24BD92A25F07}" type="presOf" srcId="{017A7410-F596-4E15-85F0-5FB01E05652B}" destId="{92B2BCFF-9EFF-43A6-B09B-79B666D17A65}" srcOrd="0" destOrd="0" presId="urn:microsoft.com/office/officeart/2005/8/layout/hierarchy2"/>
    <dgm:cxn modelId="{57E824A2-9155-45E2-8E56-D346CA1D9592}" type="presOf" srcId="{26E6DD22-3319-4AEE-A88B-15CC3F35165E}" destId="{A7287836-E9F9-4A80-8A84-2959F122091B}" srcOrd="0" destOrd="0" presId="urn:microsoft.com/office/officeart/2005/8/layout/hierarchy2"/>
    <dgm:cxn modelId="{3F624DA8-4DA8-4BCF-9C9D-8F5C6EEF954B}" type="presOf" srcId="{D8ABC5D8-9939-422F-B881-B72E9A1C2B34}" destId="{F26741F4-BD2E-4F8D-B151-E8CE9CC4C424}" srcOrd="0" destOrd="0" presId="urn:microsoft.com/office/officeart/2005/8/layout/hierarchy2"/>
    <dgm:cxn modelId="{F5703EAF-69E9-4121-AE05-B042C3DAE2D6}" type="presOf" srcId="{0C9950BD-B638-4C4C-AF24-C980E71F17EF}" destId="{D88256A7-D50C-4D97-BC30-00475A89F42F}" srcOrd="0" destOrd="0" presId="urn:microsoft.com/office/officeart/2005/8/layout/hierarchy2"/>
    <dgm:cxn modelId="{7FE6A8B1-2D60-441F-878C-F3262C179FA3}" srcId="{2008458F-B287-4B9A-AD37-CEEA51E5E3FB}" destId="{0C9950BD-B638-4C4C-AF24-C980E71F17EF}" srcOrd="0" destOrd="0" parTransId="{AF4AA67A-5DAC-4AFE-9F96-BE9D2BF0BE67}" sibTransId="{91F1B59A-FC5C-41E1-9EC9-42E943D4FD51}"/>
    <dgm:cxn modelId="{894166B5-4FC1-499B-995C-369B6ECB4983}" srcId="{5DF38207-6987-4AE5-AE2A-38B08828E64E}" destId="{33B3D8AF-A69E-41E4-9381-645A3BFB3B0E}" srcOrd="0" destOrd="0" parTransId="{A5030116-04AC-4CD6-B535-E714AC553696}" sibTransId="{40EE4BF8-7372-47F9-8B60-6B8EF66AB337}"/>
    <dgm:cxn modelId="{FFED4EB6-8174-4940-949B-145EC003AF90}" type="presOf" srcId="{AF4AA67A-5DAC-4AFE-9F96-BE9D2BF0BE67}" destId="{36840C10-8466-4400-B7B1-9FEC5EE8B9EF}" srcOrd="1" destOrd="0" presId="urn:microsoft.com/office/officeart/2005/8/layout/hierarchy2"/>
    <dgm:cxn modelId="{6787B2BD-C06D-40DB-9D84-41A0376BB657}" type="presOf" srcId="{33B3D8AF-A69E-41E4-9381-645A3BFB3B0E}" destId="{A7B3035D-C079-4B7D-B378-D7782900624F}" srcOrd="0" destOrd="0" presId="urn:microsoft.com/office/officeart/2005/8/layout/hierarchy2"/>
    <dgm:cxn modelId="{AC24B0D0-B825-4F9B-A0F2-4E41D96F1A48}" type="presOf" srcId="{AF4AA67A-5DAC-4AFE-9F96-BE9D2BF0BE67}" destId="{904CFE29-ADCD-4A90-B511-2635A0F129BC}" srcOrd="0" destOrd="0" presId="urn:microsoft.com/office/officeart/2005/8/layout/hierarchy2"/>
    <dgm:cxn modelId="{D2BF17D8-2CE3-4635-B676-8FB625E473C5}" type="presOf" srcId="{2008458F-B287-4B9A-AD37-CEEA51E5E3FB}" destId="{7E2375C7-1895-4436-9C55-196DF93987C7}" srcOrd="0" destOrd="0" presId="urn:microsoft.com/office/officeart/2005/8/layout/hierarchy2"/>
    <dgm:cxn modelId="{EE931261-2F36-4165-A905-A68A260C8018}" type="presParOf" srcId="{64EDF767-8EAA-487D-92D4-EF998918641B}" destId="{785277A1-AF0D-4BDE-9389-BA2F45D6BBBE}" srcOrd="0" destOrd="0" presId="urn:microsoft.com/office/officeart/2005/8/layout/hierarchy2"/>
    <dgm:cxn modelId="{1E08C402-8B76-4188-8801-570E72B7AC7E}" type="presParOf" srcId="{785277A1-AF0D-4BDE-9389-BA2F45D6BBBE}" destId="{A7B3035D-C079-4B7D-B378-D7782900624F}" srcOrd="0" destOrd="0" presId="urn:microsoft.com/office/officeart/2005/8/layout/hierarchy2"/>
    <dgm:cxn modelId="{0DE20CE1-C70A-4EE4-8FBD-3AF6967FFB7A}" type="presParOf" srcId="{785277A1-AF0D-4BDE-9389-BA2F45D6BBBE}" destId="{6B3FB36F-2F06-436D-97C1-B4732F14A4E8}" srcOrd="1" destOrd="0" presId="urn:microsoft.com/office/officeart/2005/8/layout/hierarchy2"/>
    <dgm:cxn modelId="{51D32234-4E57-4613-BDEE-01D705AE25F7}" type="presParOf" srcId="{6B3FB36F-2F06-436D-97C1-B4732F14A4E8}" destId="{4437C7B2-A866-4BE3-B387-7003F6E91BA8}" srcOrd="0" destOrd="0" presId="urn:microsoft.com/office/officeart/2005/8/layout/hierarchy2"/>
    <dgm:cxn modelId="{9C050268-CB94-482A-93D3-38A9DD863B46}" type="presParOf" srcId="{4437C7B2-A866-4BE3-B387-7003F6E91BA8}" destId="{A19133E2-979F-4136-B3B4-76058D9FB0E3}" srcOrd="0" destOrd="0" presId="urn:microsoft.com/office/officeart/2005/8/layout/hierarchy2"/>
    <dgm:cxn modelId="{41DCF5F3-20F8-4585-A458-5040AF885CEF}" type="presParOf" srcId="{6B3FB36F-2F06-436D-97C1-B4732F14A4E8}" destId="{A3D7B4EB-CD27-4ACA-8205-10237198263D}" srcOrd="1" destOrd="0" presId="urn:microsoft.com/office/officeart/2005/8/layout/hierarchy2"/>
    <dgm:cxn modelId="{F4F8CDFD-9758-42A0-A398-17ADC4A346F9}" type="presParOf" srcId="{A3D7B4EB-CD27-4ACA-8205-10237198263D}" destId="{92B2BCFF-9EFF-43A6-B09B-79B666D17A65}" srcOrd="0" destOrd="0" presId="urn:microsoft.com/office/officeart/2005/8/layout/hierarchy2"/>
    <dgm:cxn modelId="{E1E567EA-F6F0-41F5-91F8-B39E4F7C0A81}" type="presParOf" srcId="{A3D7B4EB-CD27-4ACA-8205-10237198263D}" destId="{F31C87A5-4EDC-4B2A-9277-BE2BCF82B9A3}" srcOrd="1" destOrd="0" presId="urn:microsoft.com/office/officeart/2005/8/layout/hierarchy2"/>
    <dgm:cxn modelId="{C12E483A-DB61-4139-99C6-3F76723079C9}" type="presParOf" srcId="{F31C87A5-4EDC-4B2A-9277-BE2BCF82B9A3}" destId="{EBE60BA2-5E98-4E29-8AE7-2BDD18A00311}" srcOrd="0" destOrd="0" presId="urn:microsoft.com/office/officeart/2005/8/layout/hierarchy2"/>
    <dgm:cxn modelId="{94D43042-CD97-4652-AED9-CB10225169A2}" type="presParOf" srcId="{EBE60BA2-5E98-4E29-8AE7-2BDD18A00311}" destId="{9E101C5E-1EC5-47E9-B63C-D46C181A34EE}" srcOrd="0" destOrd="0" presId="urn:microsoft.com/office/officeart/2005/8/layout/hierarchy2"/>
    <dgm:cxn modelId="{0B2B6250-4F2E-499F-ADFF-39C3412E3644}" type="presParOf" srcId="{F31C87A5-4EDC-4B2A-9277-BE2BCF82B9A3}" destId="{5330FA8B-7287-473E-8D35-FF75B8175991}" srcOrd="1" destOrd="0" presId="urn:microsoft.com/office/officeart/2005/8/layout/hierarchy2"/>
    <dgm:cxn modelId="{BCB4EB37-9F72-4FE2-AAAA-88292A36F272}" type="presParOf" srcId="{5330FA8B-7287-473E-8D35-FF75B8175991}" destId="{F8AC5D57-A30A-440A-A9E6-BC6F9C16F8E0}" srcOrd="0" destOrd="0" presId="urn:microsoft.com/office/officeart/2005/8/layout/hierarchy2"/>
    <dgm:cxn modelId="{117B1B14-E0C1-49FF-957F-090D18EC6D02}" type="presParOf" srcId="{5330FA8B-7287-473E-8D35-FF75B8175991}" destId="{8C96CCBF-4154-4A8C-BF3C-E2DBC3D3359C}" srcOrd="1" destOrd="0" presId="urn:microsoft.com/office/officeart/2005/8/layout/hierarchy2"/>
    <dgm:cxn modelId="{A3B392B8-F14A-41D6-9F38-E587305E9382}" type="presParOf" srcId="{F31C87A5-4EDC-4B2A-9277-BE2BCF82B9A3}" destId="{8FF2FA27-0153-45BA-A51C-D5BFA2381378}" srcOrd="2" destOrd="0" presId="urn:microsoft.com/office/officeart/2005/8/layout/hierarchy2"/>
    <dgm:cxn modelId="{B444D11B-F4B0-4F30-962D-8210965F0577}" type="presParOf" srcId="{8FF2FA27-0153-45BA-A51C-D5BFA2381378}" destId="{95157B7E-A335-4747-9FDF-D8085645165F}" srcOrd="0" destOrd="0" presId="urn:microsoft.com/office/officeart/2005/8/layout/hierarchy2"/>
    <dgm:cxn modelId="{3A510B65-E3F8-48F4-AFB1-B66EC87E532C}" type="presParOf" srcId="{F31C87A5-4EDC-4B2A-9277-BE2BCF82B9A3}" destId="{318FE0DB-5689-493C-9D36-FE03C23A0C7D}" srcOrd="3" destOrd="0" presId="urn:microsoft.com/office/officeart/2005/8/layout/hierarchy2"/>
    <dgm:cxn modelId="{9DB576B9-95AA-4710-A1E2-597CE5EF89E1}" type="presParOf" srcId="{318FE0DB-5689-493C-9D36-FE03C23A0C7D}" destId="{A7287836-E9F9-4A80-8A84-2959F122091B}" srcOrd="0" destOrd="0" presId="urn:microsoft.com/office/officeart/2005/8/layout/hierarchy2"/>
    <dgm:cxn modelId="{18D2600D-A784-4F65-BA5A-A3385B60B492}" type="presParOf" srcId="{318FE0DB-5689-493C-9D36-FE03C23A0C7D}" destId="{72F5A5E2-CBFA-49A6-8AE8-CB012FDE8EBF}" srcOrd="1" destOrd="0" presId="urn:microsoft.com/office/officeart/2005/8/layout/hierarchy2"/>
    <dgm:cxn modelId="{3802136B-08B5-4245-86D1-2E2556F5B775}" type="presParOf" srcId="{6B3FB36F-2F06-436D-97C1-B4732F14A4E8}" destId="{F26741F4-BD2E-4F8D-B151-E8CE9CC4C424}" srcOrd="2" destOrd="0" presId="urn:microsoft.com/office/officeart/2005/8/layout/hierarchy2"/>
    <dgm:cxn modelId="{5B514A4E-05D3-41BA-A7C1-71AC64039967}" type="presParOf" srcId="{F26741F4-BD2E-4F8D-B151-E8CE9CC4C424}" destId="{D67D824C-9CA3-475E-AE30-2F6D58E62EEB}" srcOrd="0" destOrd="0" presId="urn:microsoft.com/office/officeart/2005/8/layout/hierarchy2"/>
    <dgm:cxn modelId="{28D204A5-84F5-49CD-A619-677606F576A4}" type="presParOf" srcId="{6B3FB36F-2F06-436D-97C1-B4732F14A4E8}" destId="{5E5C90B5-EFE0-4C75-8C2F-76617D6E7B84}" srcOrd="3" destOrd="0" presId="urn:microsoft.com/office/officeart/2005/8/layout/hierarchy2"/>
    <dgm:cxn modelId="{5EF2705A-B3A5-4045-9621-EA12EDA6C9DA}" type="presParOf" srcId="{5E5C90B5-EFE0-4C75-8C2F-76617D6E7B84}" destId="{7E2375C7-1895-4436-9C55-196DF93987C7}" srcOrd="0" destOrd="0" presId="urn:microsoft.com/office/officeart/2005/8/layout/hierarchy2"/>
    <dgm:cxn modelId="{2E53C31E-B850-41E6-9B58-1295F4177D5C}" type="presParOf" srcId="{5E5C90B5-EFE0-4C75-8C2F-76617D6E7B84}" destId="{8326AD98-4F33-4E48-B221-6BB66021E0D6}" srcOrd="1" destOrd="0" presId="urn:microsoft.com/office/officeart/2005/8/layout/hierarchy2"/>
    <dgm:cxn modelId="{0588FC66-238F-4798-A9F9-854E19DA6CBC}" type="presParOf" srcId="{8326AD98-4F33-4E48-B221-6BB66021E0D6}" destId="{904CFE29-ADCD-4A90-B511-2635A0F129BC}" srcOrd="0" destOrd="0" presId="urn:microsoft.com/office/officeart/2005/8/layout/hierarchy2"/>
    <dgm:cxn modelId="{95C9A949-ADA2-411C-A5B2-9CD35E7535E9}" type="presParOf" srcId="{904CFE29-ADCD-4A90-B511-2635A0F129BC}" destId="{36840C10-8466-4400-B7B1-9FEC5EE8B9EF}" srcOrd="0" destOrd="0" presId="urn:microsoft.com/office/officeart/2005/8/layout/hierarchy2"/>
    <dgm:cxn modelId="{DE882F57-4015-4D6F-BEA8-0D67046853D6}" type="presParOf" srcId="{8326AD98-4F33-4E48-B221-6BB66021E0D6}" destId="{C55E0FD0-984A-4042-A725-BE23CD515E39}" srcOrd="1" destOrd="0" presId="urn:microsoft.com/office/officeart/2005/8/layout/hierarchy2"/>
    <dgm:cxn modelId="{A0FACF80-30E3-4A19-B8F0-5C0F741B1DB2}" type="presParOf" srcId="{C55E0FD0-984A-4042-A725-BE23CD515E39}" destId="{D88256A7-D50C-4D97-BC30-00475A89F42F}" srcOrd="0" destOrd="0" presId="urn:microsoft.com/office/officeart/2005/8/layout/hierarchy2"/>
    <dgm:cxn modelId="{5ABE1BEA-F717-46E2-87F2-83EC72DE7040}" type="presParOf" srcId="{C55E0FD0-984A-4042-A725-BE23CD515E39}" destId="{70122F22-DB91-436E-A695-DC59640D1B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38207-6987-4AE5-AE2A-38B08828E64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3B3D8AF-A69E-41E4-9381-645A3BFB3B0E}">
      <dgm:prSet phldrT="[Tekst]"/>
      <dgm:spPr/>
      <dgm:t>
        <a:bodyPr/>
        <a:lstStyle/>
        <a:p>
          <a:r>
            <a:rPr lang="nl-BE" dirty="0"/>
            <a:t>Information</a:t>
          </a:r>
          <a:endParaRPr lang="nl-NL" dirty="0"/>
        </a:p>
      </dgm:t>
    </dgm:pt>
    <dgm:pt modelId="{A5030116-04AC-4CD6-B535-E714AC553696}" type="parTrans" cxnId="{894166B5-4FC1-499B-995C-369B6ECB4983}">
      <dgm:prSet/>
      <dgm:spPr/>
      <dgm:t>
        <a:bodyPr/>
        <a:lstStyle/>
        <a:p>
          <a:endParaRPr lang="nl-NL"/>
        </a:p>
      </dgm:t>
    </dgm:pt>
    <dgm:pt modelId="{40EE4BF8-7372-47F9-8B60-6B8EF66AB337}" type="sibTrans" cxnId="{894166B5-4FC1-499B-995C-369B6ECB4983}">
      <dgm:prSet/>
      <dgm:spPr/>
      <dgm:t>
        <a:bodyPr/>
        <a:lstStyle/>
        <a:p>
          <a:endParaRPr lang="nl-NL"/>
        </a:p>
      </dgm:t>
    </dgm:pt>
    <dgm:pt modelId="{017A7410-F596-4E15-85F0-5FB01E05652B}">
      <dgm:prSet phldrT="[Tekst]"/>
      <dgm:spPr/>
      <dgm:t>
        <a:bodyPr/>
        <a:lstStyle/>
        <a:p>
          <a:r>
            <a:rPr lang="nl-BE" dirty="0" err="1"/>
            <a:t>Faction</a:t>
          </a:r>
          <a:endParaRPr lang="nl-NL" dirty="0"/>
        </a:p>
      </dgm:t>
    </dgm:pt>
    <dgm:pt modelId="{4D39486A-F6CC-4022-8149-DFCF41D4FCC6}" type="parTrans" cxnId="{8FE7283E-2737-4D35-AF8A-2227700073C2}">
      <dgm:prSet/>
      <dgm:spPr/>
      <dgm:t>
        <a:bodyPr/>
        <a:lstStyle/>
        <a:p>
          <a:endParaRPr lang="nl-NL"/>
        </a:p>
      </dgm:t>
    </dgm:pt>
    <dgm:pt modelId="{D7B5D03C-96BD-4641-9C10-BCCADD93B7D4}" type="sibTrans" cxnId="{8FE7283E-2737-4D35-AF8A-2227700073C2}">
      <dgm:prSet/>
      <dgm:spPr/>
      <dgm:t>
        <a:bodyPr/>
        <a:lstStyle/>
        <a:p>
          <a:endParaRPr lang="nl-NL"/>
        </a:p>
      </dgm:t>
    </dgm:pt>
    <dgm:pt modelId="{3DA83A46-023E-449C-AF10-A13D673894CD}">
      <dgm:prSet phldrT="[Tekst]"/>
      <dgm:spPr/>
      <dgm:t>
        <a:bodyPr/>
        <a:lstStyle/>
        <a:p>
          <a:r>
            <a:rPr lang="nl-BE" dirty="0" err="1"/>
            <a:t>Journalism</a:t>
          </a:r>
          <a:endParaRPr lang="nl-NL" dirty="0"/>
        </a:p>
      </dgm:t>
    </dgm:pt>
    <dgm:pt modelId="{38DAAF6B-2AFE-4338-9D8E-37ED1D42B153}" type="parTrans" cxnId="{3C73420C-E44A-4C88-9A99-AC919F9FDB33}">
      <dgm:prSet/>
      <dgm:spPr/>
      <dgm:t>
        <a:bodyPr/>
        <a:lstStyle/>
        <a:p>
          <a:endParaRPr lang="nl-NL"/>
        </a:p>
      </dgm:t>
    </dgm:pt>
    <dgm:pt modelId="{E18F59C5-11A0-47B9-B637-75D174B2CDCB}" type="sibTrans" cxnId="{3C73420C-E44A-4C88-9A99-AC919F9FDB33}">
      <dgm:prSet/>
      <dgm:spPr/>
      <dgm:t>
        <a:bodyPr/>
        <a:lstStyle/>
        <a:p>
          <a:endParaRPr lang="nl-NL"/>
        </a:p>
      </dgm:t>
    </dgm:pt>
    <dgm:pt modelId="{26E6DD22-3319-4AEE-A88B-15CC3F35165E}">
      <dgm:prSet phldrT="[Tekst]"/>
      <dgm:spPr/>
      <dgm:t>
        <a:bodyPr/>
        <a:lstStyle/>
        <a:p>
          <a:r>
            <a:rPr lang="nl-BE" dirty="0" err="1"/>
            <a:t>Science</a:t>
          </a:r>
          <a:endParaRPr lang="nl-NL" dirty="0"/>
        </a:p>
      </dgm:t>
    </dgm:pt>
    <dgm:pt modelId="{F4AF2000-FB24-4F9F-8FEF-8FCA77488B2F}" type="parTrans" cxnId="{2CB2798E-C2A3-4A97-95AB-BE3FA6295534}">
      <dgm:prSet/>
      <dgm:spPr/>
      <dgm:t>
        <a:bodyPr/>
        <a:lstStyle/>
        <a:p>
          <a:endParaRPr lang="nl-NL"/>
        </a:p>
      </dgm:t>
    </dgm:pt>
    <dgm:pt modelId="{3866A45C-6A38-4426-AF20-ACBDCEF090A0}" type="sibTrans" cxnId="{2CB2798E-C2A3-4A97-95AB-BE3FA6295534}">
      <dgm:prSet/>
      <dgm:spPr/>
      <dgm:t>
        <a:bodyPr/>
        <a:lstStyle/>
        <a:p>
          <a:endParaRPr lang="nl-NL"/>
        </a:p>
      </dgm:t>
    </dgm:pt>
    <dgm:pt modelId="{2008458F-B287-4B9A-AD37-CEEA51E5E3FB}">
      <dgm:prSet phldrT="[Tekst]"/>
      <dgm:spPr/>
      <dgm:t>
        <a:bodyPr/>
        <a:lstStyle/>
        <a:p>
          <a:r>
            <a:rPr lang="nl-BE" dirty="0"/>
            <a:t>Fiction</a:t>
          </a:r>
          <a:endParaRPr lang="nl-NL" dirty="0"/>
        </a:p>
      </dgm:t>
    </dgm:pt>
    <dgm:pt modelId="{D8ABC5D8-9939-422F-B881-B72E9A1C2B34}" type="parTrans" cxnId="{CF57684D-7B9F-408A-9AA3-625D961304A5}">
      <dgm:prSet/>
      <dgm:spPr/>
      <dgm:t>
        <a:bodyPr/>
        <a:lstStyle/>
        <a:p>
          <a:endParaRPr lang="nl-NL"/>
        </a:p>
      </dgm:t>
    </dgm:pt>
    <dgm:pt modelId="{56B87678-7C97-4C92-8A06-CB5971269772}" type="sibTrans" cxnId="{CF57684D-7B9F-408A-9AA3-625D961304A5}">
      <dgm:prSet/>
      <dgm:spPr/>
      <dgm:t>
        <a:bodyPr/>
        <a:lstStyle/>
        <a:p>
          <a:endParaRPr lang="nl-NL"/>
        </a:p>
      </dgm:t>
    </dgm:pt>
    <dgm:pt modelId="{0C9950BD-B638-4C4C-AF24-C980E71F17EF}">
      <dgm:prSet phldrT="[Tekst]" phldr="1"/>
      <dgm:spPr/>
      <dgm:t>
        <a:bodyPr/>
        <a:lstStyle/>
        <a:p>
          <a:endParaRPr lang="nl-NL" dirty="0"/>
        </a:p>
      </dgm:t>
    </dgm:pt>
    <dgm:pt modelId="{AF4AA67A-5DAC-4AFE-9F96-BE9D2BF0BE67}" type="parTrans" cxnId="{7FE6A8B1-2D60-441F-878C-F3262C179FA3}">
      <dgm:prSet/>
      <dgm:spPr/>
      <dgm:t>
        <a:bodyPr/>
        <a:lstStyle/>
        <a:p>
          <a:endParaRPr lang="nl-NL"/>
        </a:p>
      </dgm:t>
    </dgm:pt>
    <dgm:pt modelId="{91F1B59A-FC5C-41E1-9EC9-42E943D4FD51}" type="sibTrans" cxnId="{7FE6A8B1-2D60-441F-878C-F3262C179FA3}">
      <dgm:prSet/>
      <dgm:spPr/>
      <dgm:t>
        <a:bodyPr/>
        <a:lstStyle/>
        <a:p>
          <a:endParaRPr lang="nl-NL"/>
        </a:p>
      </dgm:t>
    </dgm:pt>
    <dgm:pt modelId="{64EDF767-8EAA-487D-92D4-EF998918641B}" type="pres">
      <dgm:prSet presAssocID="{5DF38207-6987-4AE5-AE2A-38B08828E64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5277A1-AF0D-4BDE-9389-BA2F45D6BBBE}" type="pres">
      <dgm:prSet presAssocID="{33B3D8AF-A69E-41E4-9381-645A3BFB3B0E}" presName="root1" presStyleCnt="0"/>
      <dgm:spPr/>
    </dgm:pt>
    <dgm:pt modelId="{A7B3035D-C079-4B7D-B378-D7782900624F}" type="pres">
      <dgm:prSet presAssocID="{33B3D8AF-A69E-41E4-9381-645A3BFB3B0E}" presName="LevelOneTextNode" presStyleLbl="node0" presStyleIdx="0" presStyleCnt="1">
        <dgm:presLayoutVars>
          <dgm:chPref val="3"/>
        </dgm:presLayoutVars>
      </dgm:prSet>
      <dgm:spPr/>
    </dgm:pt>
    <dgm:pt modelId="{6B3FB36F-2F06-436D-97C1-B4732F14A4E8}" type="pres">
      <dgm:prSet presAssocID="{33B3D8AF-A69E-41E4-9381-645A3BFB3B0E}" presName="level2hierChild" presStyleCnt="0"/>
      <dgm:spPr/>
    </dgm:pt>
    <dgm:pt modelId="{4437C7B2-A866-4BE3-B387-7003F6E91BA8}" type="pres">
      <dgm:prSet presAssocID="{4D39486A-F6CC-4022-8149-DFCF41D4FCC6}" presName="conn2-1" presStyleLbl="parChTrans1D2" presStyleIdx="0" presStyleCnt="2"/>
      <dgm:spPr/>
    </dgm:pt>
    <dgm:pt modelId="{A19133E2-979F-4136-B3B4-76058D9FB0E3}" type="pres">
      <dgm:prSet presAssocID="{4D39486A-F6CC-4022-8149-DFCF41D4FCC6}" presName="connTx" presStyleLbl="parChTrans1D2" presStyleIdx="0" presStyleCnt="2"/>
      <dgm:spPr/>
    </dgm:pt>
    <dgm:pt modelId="{A3D7B4EB-CD27-4ACA-8205-10237198263D}" type="pres">
      <dgm:prSet presAssocID="{017A7410-F596-4E15-85F0-5FB01E05652B}" presName="root2" presStyleCnt="0"/>
      <dgm:spPr/>
    </dgm:pt>
    <dgm:pt modelId="{92B2BCFF-9EFF-43A6-B09B-79B666D17A65}" type="pres">
      <dgm:prSet presAssocID="{017A7410-F596-4E15-85F0-5FB01E05652B}" presName="LevelTwoTextNode" presStyleLbl="node2" presStyleIdx="0" presStyleCnt="2">
        <dgm:presLayoutVars>
          <dgm:chPref val="3"/>
        </dgm:presLayoutVars>
      </dgm:prSet>
      <dgm:spPr/>
    </dgm:pt>
    <dgm:pt modelId="{F31C87A5-4EDC-4B2A-9277-BE2BCF82B9A3}" type="pres">
      <dgm:prSet presAssocID="{017A7410-F596-4E15-85F0-5FB01E05652B}" presName="level3hierChild" presStyleCnt="0"/>
      <dgm:spPr/>
    </dgm:pt>
    <dgm:pt modelId="{EBE60BA2-5E98-4E29-8AE7-2BDD18A00311}" type="pres">
      <dgm:prSet presAssocID="{38DAAF6B-2AFE-4338-9D8E-37ED1D42B153}" presName="conn2-1" presStyleLbl="parChTrans1D3" presStyleIdx="0" presStyleCnt="3"/>
      <dgm:spPr/>
    </dgm:pt>
    <dgm:pt modelId="{9E101C5E-1EC5-47E9-B63C-D46C181A34EE}" type="pres">
      <dgm:prSet presAssocID="{38DAAF6B-2AFE-4338-9D8E-37ED1D42B153}" presName="connTx" presStyleLbl="parChTrans1D3" presStyleIdx="0" presStyleCnt="3"/>
      <dgm:spPr/>
    </dgm:pt>
    <dgm:pt modelId="{5330FA8B-7287-473E-8D35-FF75B8175991}" type="pres">
      <dgm:prSet presAssocID="{3DA83A46-023E-449C-AF10-A13D673894CD}" presName="root2" presStyleCnt="0"/>
      <dgm:spPr/>
    </dgm:pt>
    <dgm:pt modelId="{F8AC5D57-A30A-440A-A9E6-BC6F9C16F8E0}" type="pres">
      <dgm:prSet presAssocID="{3DA83A46-023E-449C-AF10-A13D673894CD}" presName="LevelTwoTextNode" presStyleLbl="node3" presStyleIdx="0" presStyleCnt="3">
        <dgm:presLayoutVars>
          <dgm:chPref val="3"/>
        </dgm:presLayoutVars>
      </dgm:prSet>
      <dgm:spPr/>
    </dgm:pt>
    <dgm:pt modelId="{8C96CCBF-4154-4A8C-BF3C-E2DBC3D3359C}" type="pres">
      <dgm:prSet presAssocID="{3DA83A46-023E-449C-AF10-A13D673894CD}" presName="level3hierChild" presStyleCnt="0"/>
      <dgm:spPr/>
    </dgm:pt>
    <dgm:pt modelId="{8FF2FA27-0153-45BA-A51C-D5BFA2381378}" type="pres">
      <dgm:prSet presAssocID="{F4AF2000-FB24-4F9F-8FEF-8FCA77488B2F}" presName="conn2-1" presStyleLbl="parChTrans1D3" presStyleIdx="1" presStyleCnt="3"/>
      <dgm:spPr/>
    </dgm:pt>
    <dgm:pt modelId="{95157B7E-A335-4747-9FDF-D8085645165F}" type="pres">
      <dgm:prSet presAssocID="{F4AF2000-FB24-4F9F-8FEF-8FCA77488B2F}" presName="connTx" presStyleLbl="parChTrans1D3" presStyleIdx="1" presStyleCnt="3"/>
      <dgm:spPr/>
    </dgm:pt>
    <dgm:pt modelId="{318FE0DB-5689-493C-9D36-FE03C23A0C7D}" type="pres">
      <dgm:prSet presAssocID="{26E6DD22-3319-4AEE-A88B-15CC3F35165E}" presName="root2" presStyleCnt="0"/>
      <dgm:spPr/>
    </dgm:pt>
    <dgm:pt modelId="{A7287836-E9F9-4A80-8A84-2959F122091B}" type="pres">
      <dgm:prSet presAssocID="{26E6DD22-3319-4AEE-A88B-15CC3F35165E}" presName="LevelTwoTextNode" presStyleLbl="node3" presStyleIdx="1" presStyleCnt="3">
        <dgm:presLayoutVars>
          <dgm:chPref val="3"/>
        </dgm:presLayoutVars>
      </dgm:prSet>
      <dgm:spPr/>
    </dgm:pt>
    <dgm:pt modelId="{72F5A5E2-CBFA-49A6-8AE8-CB012FDE8EBF}" type="pres">
      <dgm:prSet presAssocID="{26E6DD22-3319-4AEE-A88B-15CC3F35165E}" presName="level3hierChild" presStyleCnt="0"/>
      <dgm:spPr/>
    </dgm:pt>
    <dgm:pt modelId="{F26741F4-BD2E-4F8D-B151-E8CE9CC4C424}" type="pres">
      <dgm:prSet presAssocID="{D8ABC5D8-9939-422F-B881-B72E9A1C2B34}" presName="conn2-1" presStyleLbl="parChTrans1D2" presStyleIdx="1" presStyleCnt="2"/>
      <dgm:spPr/>
    </dgm:pt>
    <dgm:pt modelId="{D67D824C-9CA3-475E-AE30-2F6D58E62EEB}" type="pres">
      <dgm:prSet presAssocID="{D8ABC5D8-9939-422F-B881-B72E9A1C2B34}" presName="connTx" presStyleLbl="parChTrans1D2" presStyleIdx="1" presStyleCnt="2"/>
      <dgm:spPr/>
    </dgm:pt>
    <dgm:pt modelId="{5E5C90B5-EFE0-4C75-8C2F-76617D6E7B84}" type="pres">
      <dgm:prSet presAssocID="{2008458F-B287-4B9A-AD37-CEEA51E5E3FB}" presName="root2" presStyleCnt="0"/>
      <dgm:spPr/>
    </dgm:pt>
    <dgm:pt modelId="{7E2375C7-1895-4436-9C55-196DF93987C7}" type="pres">
      <dgm:prSet presAssocID="{2008458F-B287-4B9A-AD37-CEEA51E5E3FB}" presName="LevelTwoTextNode" presStyleLbl="node2" presStyleIdx="1" presStyleCnt="2" custScaleY="105924" custLinFactNeighborX="304" custLinFactNeighborY="34905">
        <dgm:presLayoutVars>
          <dgm:chPref val="3"/>
        </dgm:presLayoutVars>
      </dgm:prSet>
      <dgm:spPr/>
    </dgm:pt>
    <dgm:pt modelId="{8326AD98-4F33-4E48-B221-6BB66021E0D6}" type="pres">
      <dgm:prSet presAssocID="{2008458F-B287-4B9A-AD37-CEEA51E5E3FB}" presName="level3hierChild" presStyleCnt="0"/>
      <dgm:spPr/>
    </dgm:pt>
    <dgm:pt modelId="{904CFE29-ADCD-4A90-B511-2635A0F129BC}" type="pres">
      <dgm:prSet presAssocID="{AF4AA67A-5DAC-4AFE-9F96-BE9D2BF0BE67}" presName="conn2-1" presStyleLbl="parChTrans1D3" presStyleIdx="2" presStyleCnt="3"/>
      <dgm:spPr/>
    </dgm:pt>
    <dgm:pt modelId="{36840C10-8466-4400-B7B1-9FEC5EE8B9EF}" type="pres">
      <dgm:prSet presAssocID="{AF4AA67A-5DAC-4AFE-9F96-BE9D2BF0BE67}" presName="connTx" presStyleLbl="parChTrans1D3" presStyleIdx="2" presStyleCnt="3"/>
      <dgm:spPr/>
    </dgm:pt>
    <dgm:pt modelId="{C55E0FD0-984A-4042-A725-BE23CD515E39}" type="pres">
      <dgm:prSet presAssocID="{0C9950BD-B638-4C4C-AF24-C980E71F17EF}" presName="root2" presStyleCnt="0"/>
      <dgm:spPr/>
    </dgm:pt>
    <dgm:pt modelId="{D88256A7-D50C-4D97-BC30-00475A89F42F}" type="pres">
      <dgm:prSet presAssocID="{0C9950BD-B638-4C4C-AF24-C980E71F17EF}" presName="LevelTwoTextNode" presStyleLbl="node3" presStyleIdx="2" presStyleCnt="3" custScaleY="3308" custLinFactNeighborX="-152" custLinFactNeighborY="36120">
        <dgm:presLayoutVars>
          <dgm:chPref val="3"/>
        </dgm:presLayoutVars>
      </dgm:prSet>
      <dgm:spPr/>
    </dgm:pt>
    <dgm:pt modelId="{70122F22-DB91-436E-A695-DC59640D1BAD}" type="pres">
      <dgm:prSet presAssocID="{0C9950BD-B638-4C4C-AF24-C980E71F17EF}" presName="level3hierChild" presStyleCnt="0"/>
      <dgm:spPr/>
    </dgm:pt>
  </dgm:ptLst>
  <dgm:cxnLst>
    <dgm:cxn modelId="{2E562805-714C-46B9-BF1A-CC530C101B50}" type="presOf" srcId="{F4AF2000-FB24-4F9F-8FEF-8FCA77488B2F}" destId="{95157B7E-A335-4747-9FDF-D8085645165F}" srcOrd="1" destOrd="0" presId="urn:microsoft.com/office/officeart/2005/8/layout/hierarchy2"/>
    <dgm:cxn modelId="{3C73420C-E44A-4C88-9A99-AC919F9FDB33}" srcId="{017A7410-F596-4E15-85F0-5FB01E05652B}" destId="{3DA83A46-023E-449C-AF10-A13D673894CD}" srcOrd="0" destOrd="0" parTransId="{38DAAF6B-2AFE-4338-9D8E-37ED1D42B153}" sibTransId="{E18F59C5-11A0-47B9-B637-75D174B2CDCB}"/>
    <dgm:cxn modelId="{8FE7283E-2737-4D35-AF8A-2227700073C2}" srcId="{33B3D8AF-A69E-41E4-9381-645A3BFB3B0E}" destId="{017A7410-F596-4E15-85F0-5FB01E05652B}" srcOrd="0" destOrd="0" parTransId="{4D39486A-F6CC-4022-8149-DFCF41D4FCC6}" sibTransId="{D7B5D03C-96BD-4641-9C10-BCCADD93B7D4}"/>
    <dgm:cxn modelId="{2FC44C68-9E59-426B-9748-017DA4C5C26C}" type="presOf" srcId="{3DA83A46-023E-449C-AF10-A13D673894CD}" destId="{F8AC5D57-A30A-440A-A9E6-BC6F9C16F8E0}" srcOrd="0" destOrd="0" presId="urn:microsoft.com/office/officeart/2005/8/layout/hierarchy2"/>
    <dgm:cxn modelId="{DA65BD48-140D-4894-8435-65584F587040}" type="presOf" srcId="{38DAAF6B-2AFE-4338-9D8E-37ED1D42B153}" destId="{EBE60BA2-5E98-4E29-8AE7-2BDD18A00311}" srcOrd="0" destOrd="0" presId="urn:microsoft.com/office/officeart/2005/8/layout/hierarchy2"/>
    <dgm:cxn modelId="{1C4C2F6C-5B73-4FA5-8546-2D85E275AEF8}" type="presOf" srcId="{38DAAF6B-2AFE-4338-9D8E-37ED1D42B153}" destId="{9E101C5E-1EC5-47E9-B63C-D46C181A34EE}" srcOrd="1" destOrd="0" presId="urn:microsoft.com/office/officeart/2005/8/layout/hierarchy2"/>
    <dgm:cxn modelId="{CF57684D-7B9F-408A-9AA3-625D961304A5}" srcId="{33B3D8AF-A69E-41E4-9381-645A3BFB3B0E}" destId="{2008458F-B287-4B9A-AD37-CEEA51E5E3FB}" srcOrd="1" destOrd="0" parTransId="{D8ABC5D8-9939-422F-B881-B72E9A1C2B34}" sibTransId="{56B87678-7C97-4C92-8A06-CB5971269772}"/>
    <dgm:cxn modelId="{CBBA9752-3FE1-4BE7-AF2D-28945D5AFB8B}" type="presOf" srcId="{4D39486A-F6CC-4022-8149-DFCF41D4FCC6}" destId="{A19133E2-979F-4136-B3B4-76058D9FB0E3}" srcOrd="1" destOrd="0" presId="urn:microsoft.com/office/officeart/2005/8/layout/hierarchy2"/>
    <dgm:cxn modelId="{288ADD77-C1E7-45AD-B517-676695260408}" type="presOf" srcId="{4D39486A-F6CC-4022-8149-DFCF41D4FCC6}" destId="{4437C7B2-A866-4BE3-B387-7003F6E91BA8}" srcOrd="0" destOrd="0" presId="urn:microsoft.com/office/officeart/2005/8/layout/hierarchy2"/>
    <dgm:cxn modelId="{2CB2798E-C2A3-4A97-95AB-BE3FA6295534}" srcId="{017A7410-F596-4E15-85F0-5FB01E05652B}" destId="{26E6DD22-3319-4AEE-A88B-15CC3F35165E}" srcOrd="1" destOrd="0" parTransId="{F4AF2000-FB24-4F9F-8FEF-8FCA77488B2F}" sibTransId="{3866A45C-6A38-4426-AF20-ACBDCEF090A0}"/>
    <dgm:cxn modelId="{CA464595-A0B9-43D1-AD1A-E6A63EDD2B68}" type="presOf" srcId="{F4AF2000-FB24-4F9F-8FEF-8FCA77488B2F}" destId="{8FF2FA27-0153-45BA-A51C-D5BFA2381378}" srcOrd="0" destOrd="0" presId="urn:microsoft.com/office/officeart/2005/8/layout/hierarchy2"/>
    <dgm:cxn modelId="{62E18397-17A0-4023-A577-C28A989D1F90}" type="presOf" srcId="{D8ABC5D8-9939-422F-B881-B72E9A1C2B34}" destId="{D67D824C-9CA3-475E-AE30-2F6D58E62EEB}" srcOrd="1" destOrd="0" presId="urn:microsoft.com/office/officeart/2005/8/layout/hierarchy2"/>
    <dgm:cxn modelId="{946C369A-A29F-477A-8087-34C5BAC44952}" type="presOf" srcId="{5DF38207-6987-4AE5-AE2A-38B08828E64E}" destId="{64EDF767-8EAA-487D-92D4-EF998918641B}" srcOrd="0" destOrd="0" presId="urn:microsoft.com/office/officeart/2005/8/layout/hierarchy2"/>
    <dgm:cxn modelId="{7A1A2E9F-68F5-460D-8B1D-24BD92A25F07}" type="presOf" srcId="{017A7410-F596-4E15-85F0-5FB01E05652B}" destId="{92B2BCFF-9EFF-43A6-B09B-79B666D17A65}" srcOrd="0" destOrd="0" presId="urn:microsoft.com/office/officeart/2005/8/layout/hierarchy2"/>
    <dgm:cxn modelId="{57E824A2-9155-45E2-8E56-D346CA1D9592}" type="presOf" srcId="{26E6DD22-3319-4AEE-A88B-15CC3F35165E}" destId="{A7287836-E9F9-4A80-8A84-2959F122091B}" srcOrd="0" destOrd="0" presId="urn:microsoft.com/office/officeart/2005/8/layout/hierarchy2"/>
    <dgm:cxn modelId="{3F624DA8-4DA8-4BCF-9C9D-8F5C6EEF954B}" type="presOf" srcId="{D8ABC5D8-9939-422F-B881-B72E9A1C2B34}" destId="{F26741F4-BD2E-4F8D-B151-E8CE9CC4C424}" srcOrd="0" destOrd="0" presId="urn:microsoft.com/office/officeart/2005/8/layout/hierarchy2"/>
    <dgm:cxn modelId="{F5703EAF-69E9-4121-AE05-B042C3DAE2D6}" type="presOf" srcId="{0C9950BD-B638-4C4C-AF24-C980E71F17EF}" destId="{D88256A7-D50C-4D97-BC30-00475A89F42F}" srcOrd="0" destOrd="0" presId="urn:microsoft.com/office/officeart/2005/8/layout/hierarchy2"/>
    <dgm:cxn modelId="{7FE6A8B1-2D60-441F-878C-F3262C179FA3}" srcId="{2008458F-B287-4B9A-AD37-CEEA51E5E3FB}" destId="{0C9950BD-B638-4C4C-AF24-C980E71F17EF}" srcOrd="0" destOrd="0" parTransId="{AF4AA67A-5DAC-4AFE-9F96-BE9D2BF0BE67}" sibTransId="{91F1B59A-FC5C-41E1-9EC9-42E943D4FD51}"/>
    <dgm:cxn modelId="{894166B5-4FC1-499B-995C-369B6ECB4983}" srcId="{5DF38207-6987-4AE5-AE2A-38B08828E64E}" destId="{33B3D8AF-A69E-41E4-9381-645A3BFB3B0E}" srcOrd="0" destOrd="0" parTransId="{A5030116-04AC-4CD6-B535-E714AC553696}" sibTransId="{40EE4BF8-7372-47F9-8B60-6B8EF66AB337}"/>
    <dgm:cxn modelId="{FFED4EB6-8174-4940-949B-145EC003AF90}" type="presOf" srcId="{AF4AA67A-5DAC-4AFE-9F96-BE9D2BF0BE67}" destId="{36840C10-8466-4400-B7B1-9FEC5EE8B9EF}" srcOrd="1" destOrd="0" presId="urn:microsoft.com/office/officeart/2005/8/layout/hierarchy2"/>
    <dgm:cxn modelId="{6787B2BD-C06D-40DB-9D84-41A0376BB657}" type="presOf" srcId="{33B3D8AF-A69E-41E4-9381-645A3BFB3B0E}" destId="{A7B3035D-C079-4B7D-B378-D7782900624F}" srcOrd="0" destOrd="0" presId="urn:microsoft.com/office/officeart/2005/8/layout/hierarchy2"/>
    <dgm:cxn modelId="{AC24B0D0-B825-4F9B-A0F2-4E41D96F1A48}" type="presOf" srcId="{AF4AA67A-5DAC-4AFE-9F96-BE9D2BF0BE67}" destId="{904CFE29-ADCD-4A90-B511-2635A0F129BC}" srcOrd="0" destOrd="0" presId="urn:microsoft.com/office/officeart/2005/8/layout/hierarchy2"/>
    <dgm:cxn modelId="{D2BF17D8-2CE3-4635-B676-8FB625E473C5}" type="presOf" srcId="{2008458F-B287-4B9A-AD37-CEEA51E5E3FB}" destId="{7E2375C7-1895-4436-9C55-196DF93987C7}" srcOrd="0" destOrd="0" presId="urn:microsoft.com/office/officeart/2005/8/layout/hierarchy2"/>
    <dgm:cxn modelId="{EE931261-2F36-4165-A905-A68A260C8018}" type="presParOf" srcId="{64EDF767-8EAA-487D-92D4-EF998918641B}" destId="{785277A1-AF0D-4BDE-9389-BA2F45D6BBBE}" srcOrd="0" destOrd="0" presId="urn:microsoft.com/office/officeart/2005/8/layout/hierarchy2"/>
    <dgm:cxn modelId="{1E08C402-8B76-4188-8801-570E72B7AC7E}" type="presParOf" srcId="{785277A1-AF0D-4BDE-9389-BA2F45D6BBBE}" destId="{A7B3035D-C079-4B7D-B378-D7782900624F}" srcOrd="0" destOrd="0" presId="urn:microsoft.com/office/officeart/2005/8/layout/hierarchy2"/>
    <dgm:cxn modelId="{0DE20CE1-C70A-4EE4-8FBD-3AF6967FFB7A}" type="presParOf" srcId="{785277A1-AF0D-4BDE-9389-BA2F45D6BBBE}" destId="{6B3FB36F-2F06-436D-97C1-B4732F14A4E8}" srcOrd="1" destOrd="0" presId="urn:microsoft.com/office/officeart/2005/8/layout/hierarchy2"/>
    <dgm:cxn modelId="{51D32234-4E57-4613-BDEE-01D705AE25F7}" type="presParOf" srcId="{6B3FB36F-2F06-436D-97C1-B4732F14A4E8}" destId="{4437C7B2-A866-4BE3-B387-7003F6E91BA8}" srcOrd="0" destOrd="0" presId="urn:microsoft.com/office/officeart/2005/8/layout/hierarchy2"/>
    <dgm:cxn modelId="{9C050268-CB94-482A-93D3-38A9DD863B46}" type="presParOf" srcId="{4437C7B2-A866-4BE3-B387-7003F6E91BA8}" destId="{A19133E2-979F-4136-B3B4-76058D9FB0E3}" srcOrd="0" destOrd="0" presId="urn:microsoft.com/office/officeart/2005/8/layout/hierarchy2"/>
    <dgm:cxn modelId="{41DCF5F3-20F8-4585-A458-5040AF885CEF}" type="presParOf" srcId="{6B3FB36F-2F06-436D-97C1-B4732F14A4E8}" destId="{A3D7B4EB-CD27-4ACA-8205-10237198263D}" srcOrd="1" destOrd="0" presId="urn:microsoft.com/office/officeart/2005/8/layout/hierarchy2"/>
    <dgm:cxn modelId="{F4F8CDFD-9758-42A0-A398-17ADC4A346F9}" type="presParOf" srcId="{A3D7B4EB-CD27-4ACA-8205-10237198263D}" destId="{92B2BCFF-9EFF-43A6-B09B-79B666D17A65}" srcOrd="0" destOrd="0" presId="urn:microsoft.com/office/officeart/2005/8/layout/hierarchy2"/>
    <dgm:cxn modelId="{E1E567EA-F6F0-41F5-91F8-B39E4F7C0A81}" type="presParOf" srcId="{A3D7B4EB-CD27-4ACA-8205-10237198263D}" destId="{F31C87A5-4EDC-4B2A-9277-BE2BCF82B9A3}" srcOrd="1" destOrd="0" presId="urn:microsoft.com/office/officeart/2005/8/layout/hierarchy2"/>
    <dgm:cxn modelId="{C12E483A-DB61-4139-99C6-3F76723079C9}" type="presParOf" srcId="{F31C87A5-4EDC-4B2A-9277-BE2BCF82B9A3}" destId="{EBE60BA2-5E98-4E29-8AE7-2BDD18A00311}" srcOrd="0" destOrd="0" presId="urn:microsoft.com/office/officeart/2005/8/layout/hierarchy2"/>
    <dgm:cxn modelId="{94D43042-CD97-4652-AED9-CB10225169A2}" type="presParOf" srcId="{EBE60BA2-5E98-4E29-8AE7-2BDD18A00311}" destId="{9E101C5E-1EC5-47E9-B63C-D46C181A34EE}" srcOrd="0" destOrd="0" presId="urn:microsoft.com/office/officeart/2005/8/layout/hierarchy2"/>
    <dgm:cxn modelId="{0B2B6250-4F2E-499F-ADFF-39C3412E3644}" type="presParOf" srcId="{F31C87A5-4EDC-4B2A-9277-BE2BCF82B9A3}" destId="{5330FA8B-7287-473E-8D35-FF75B8175991}" srcOrd="1" destOrd="0" presId="urn:microsoft.com/office/officeart/2005/8/layout/hierarchy2"/>
    <dgm:cxn modelId="{BCB4EB37-9F72-4FE2-AAAA-88292A36F272}" type="presParOf" srcId="{5330FA8B-7287-473E-8D35-FF75B8175991}" destId="{F8AC5D57-A30A-440A-A9E6-BC6F9C16F8E0}" srcOrd="0" destOrd="0" presId="urn:microsoft.com/office/officeart/2005/8/layout/hierarchy2"/>
    <dgm:cxn modelId="{117B1B14-E0C1-49FF-957F-090D18EC6D02}" type="presParOf" srcId="{5330FA8B-7287-473E-8D35-FF75B8175991}" destId="{8C96CCBF-4154-4A8C-BF3C-E2DBC3D3359C}" srcOrd="1" destOrd="0" presId="urn:microsoft.com/office/officeart/2005/8/layout/hierarchy2"/>
    <dgm:cxn modelId="{A3B392B8-F14A-41D6-9F38-E587305E9382}" type="presParOf" srcId="{F31C87A5-4EDC-4B2A-9277-BE2BCF82B9A3}" destId="{8FF2FA27-0153-45BA-A51C-D5BFA2381378}" srcOrd="2" destOrd="0" presId="urn:microsoft.com/office/officeart/2005/8/layout/hierarchy2"/>
    <dgm:cxn modelId="{B444D11B-F4B0-4F30-962D-8210965F0577}" type="presParOf" srcId="{8FF2FA27-0153-45BA-A51C-D5BFA2381378}" destId="{95157B7E-A335-4747-9FDF-D8085645165F}" srcOrd="0" destOrd="0" presId="urn:microsoft.com/office/officeart/2005/8/layout/hierarchy2"/>
    <dgm:cxn modelId="{3A510B65-E3F8-48F4-AFB1-B66EC87E532C}" type="presParOf" srcId="{F31C87A5-4EDC-4B2A-9277-BE2BCF82B9A3}" destId="{318FE0DB-5689-493C-9D36-FE03C23A0C7D}" srcOrd="3" destOrd="0" presId="urn:microsoft.com/office/officeart/2005/8/layout/hierarchy2"/>
    <dgm:cxn modelId="{9DB576B9-95AA-4710-A1E2-597CE5EF89E1}" type="presParOf" srcId="{318FE0DB-5689-493C-9D36-FE03C23A0C7D}" destId="{A7287836-E9F9-4A80-8A84-2959F122091B}" srcOrd="0" destOrd="0" presId="urn:microsoft.com/office/officeart/2005/8/layout/hierarchy2"/>
    <dgm:cxn modelId="{18D2600D-A784-4F65-BA5A-A3385B60B492}" type="presParOf" srcId="{318FE0DB-5689-493C-9D36-FE03C23A0C7D}" destId="{72F5A5E2-CBFA-49A6-8AE8-CB012FDE8EBF}" srcOrd="1" destOrd="0" presId="urn:microsoft.com/office/officeart/2005/8/layout/hierarchy2"/>
    <dgm:cxn modelId="{3802136B-08B5-4245-86D1-2E2556F5B775}" type="presParOf" srcId="{6B3FB36F-2F06-436D-97C1-B4732F14A4E8}" destId="{F26741F4-BD2E-4F8D-B151-E8CE9CC4C424}" srcOrd="2" destOrd="0" presId="urn:microsoft.com/office/officeart/2005/8/layout/hierarchy2"/>
    <dgm:cxn modelId="{5B514A4E-05D3-41BA-A7C1-71AC64039967}" type="presParOf" srcId="{F26741F4-BD2E-4F8D-B151-E8CE9CC4C424}" destId="{D67D824C-9CA3-475E-AE30-2F6D58E62EEB}" srcOrd="0" destOrd="0" presId="urn:microsoft.com/office/officeart/2005/8/layout/hierarchy2"/>
    <dgm:cxn modelId="{28D204A5-84F5-49CD-A619-677606F576A4}" type="presParOf" srcId="{6B3FB36F-2F06-436D-97C1-B4732F14A4E8}" destId="{5E5C90B5-EFE0-4C75-8C2F-76617D6E7B84}" srcOrd="3" destOrd="0" presId="urn:microsoft.com/office/officeart/2005/8/layout/hierarchy2"/>
    <dgm:cxn modelId="{5EF2705A-B3A5-4045-9621-EA12EDA6C9DA}" type="presParOf" srcId="{5E5C90B5-EFE0-4C75-8C2F-76617D6E7B84}" destId="{7E2375C7-1895-4436-9C55-196DF93987C7}" srcOrd="0" destOrd="0" presId="urn:microsoft.com/office/officeart/2005/8/layout/hierarchy2"/>
    <dgm:cxn modelId="{2E53C31E-B850-41E6-9B58-1295F4177D5C}" type="presParOf" srcId="{5E5C90B5-EFE0-4C75-8C2F-76617D6E7B84}" destId="{8326AD98-4F33-4E48-B221-6BB66021E0D6}" srcOrd="1" destOrd="0" presId="urn:microsoft.com/office/officeart/2005/8/layout/hierarchy2"/>
    <dgm:cxn modelId="{0588FC66-238F-4798-A9F9-854E19DA6CBC}" type="presParOf" srcId="{8326AD98-4F33-4E48-B221-6BB66021E0D6}" destId="{904CFE29-ADCD-4A90-B511-2635A0F129BC}" srcOrd="0" destOrd="0" presId="urn:microsoft.com/office/officeart/2005/8/layout/hierarchy2"/>
    <dgm:cxn modelId="{95C9A949-ADA2-411C-A5B2-9CD35E7535E9}" type="presParOf" srcId="{904CFE29-ADCD-4A90-B511-2635A0F129BC}" destId="{36840C10-8466-4400-B7B1-9FEC5EE8B9EF}" srcOrd="0" destOrd="0" presId="urn:microsoft.com/office/officeart/2005/8/layout/hierarchy2"/>
    <dgm:cxn modelId="{DE882F57-4015-4D6F-BEA8-0D67046853D6}" type="presParOf" srcId="{8326AD98-4F33-4E48-B221-6BB66021E0D6}" destId="{C55E0FD0-984A-4042-A725-BE23CD515E39}" srcOrd="1" destOrd="0" presId="urn:microsoft.com/office/officeart/2005/8/layout/hierarchy2"/>
    <dgm:cxn modelId="{A0FACF80-30E3-4A19-B8F0-5C0F741B1DB2}" type="presParOf" srcId="{C55E0FD0-984A-4042-A725-BE23CD515E39}" destId="{D88256A7-D50C-4D97-BC30-00475A89F42F}" srcOrd="0" destOrd="0" presId="urn:microsoft.com/office/officeart/2005/8/layout/hierarchy2"/>
    <dgm:cxn modelId="{5ABE1BEA-F717-46E2-87F2-83EC72DE7040}" type="presParOf" srcId="{C55E0FD0-984A-4042-A725-BE23CD515E39}" destId="{70122F22-DB91-436E-A695-DC59640D1B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05C8-0B12-44D3-B521-607D8E37BECC}">
      <dsp:nvSpPr>
        <dsp:cNvPr id="0" name=""/>
        <dsp:cNvSpPr/>
      </dsp:nvSpPr>
      <dsp:spPr>
        <a:xfrm>
          <a:off x="0" y="3730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300" kern="1200"/>
            <a:t>= telling a public what’s happening in the world</a:t>
          </a:r>
          <a:endParaRPr lang="en-US" sz="4300" kern="1200"/>
        </a:p>
      </dsp:txBody>
      <dsp:txXfrm>
        <a:off x="83502" y="120811"/>
        <a:ext cx="6499829" cy="1543536"/>
      </dsp:txXfrm>
    </dsp:sp>
    <dsp:sp modelId="{3CB4A4AD-1E05-4E64-80E6-A74F163F2694}">
      <dsp:nvSpPr>
        <dsp:cNvPr id="0" name=""/>
        <dsp:cNvSpPr/>
      </dsp:nvSpPr>
      <dsp:spPr>
        <a:xfrm>
          <a:off x="0" y="187168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= reporting news to a public via media</a:t>
          </a:r>
          <a:endParaRPr lang="en-US" sz="4300" kern="1200"/>
        </a:p>
      </dsp:txBody>
      <dsp:txXfrm>
        <a:off x="83502" y="1955191"/>
        <a:ext cx="6499829" cy="1543536"/>
      </dsp:txXfrm>
    </dsp:sp>
    <dsp:sp modelId="{AB2E21AD-63EA-420A-8692-B1B375E52790}">
      <dsp:nvSpPr>
        <dsp:cNvPr id="0" name=""/>
        <dsp:cNvSpPr/>
      </dsp:nvSpPr>
      <dsp:spPr>
        <a:xfrm>
          <a:off x="0" y="3706069"/>
          <a:ext cx="6666833" cy="171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Cf. ‘Jour’nalism</a:t>
          </a:r>
          <a:endParaRPr lang="en-US" sz="4300" kern="1200"/>
        </a:p>
      </dsp:txBody>
      <dsp:txXfrm>
        <a:off x="83502" y="3789571"/>
        <a:ext cx="6499829" cy="1543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8558-BDC9-4341-BE8F-EA6A266D7048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688C5-F38B-4CDF-A9C8-A8186D9A205C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/>
            <a:t>Independency / autonomy</a:t>
          </a:r>
          <a:endParaRPr lang="en-US" sz="6500" kern="1200"/>
        </a:p>
      </dsp:txBody>
      <dsp:txXfrm>
        <a:off x="0" y="0"/>
        <a:ext cx="6666833" cy="2726960"/>
      </dsp:txXfrm>
    </dsp:sp>
    <dsp:sp modelId="{4261D827-6620-4D39-A396-5333656A8CBA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B17D9-13BD-41B5-8D32-34FA5E80B612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/>
            <a:t>Correctness / accuracy</a:t>
          </a:r>
          <a:endParaRPr lang="en-US" sz="6500" kern="1200"/>
        </a:p>
      </dsp:txBody>
      <dsp:txXfrm>
        <a:off x="0" y="2726960"/>
        <a:ext cx="6666833" cy="272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035D-C079-4B7D-B378-D7782900624F}">
      <dsp:nvSpPr>
        <dsp:cNvPr id="0" name=""/>
        <dsp:cNvSpPr/>
      </dsp:nvSpPr>
      <dsp:spPr>
        <a:xfrm>
          <a:off x="1322" y="2435305"/>
          <a:ext cx="2766567" cy="1383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Information</a:t>
          </a:r>
          <a:endParaRPr lang="nl-NL" sz="3000" kern="1200" dirty="0"/>
        </a:p>
      </dsp:txBody>
      <dsp:txXfrm>
        <a:off x="41837" y="2475820"/>
        <a:ext cx="2685537" cy="1302253"/>
      </dsp:txXfrm>
    </dsp:sp>
    <dsp:sp modelId="{4437C7B2-A866-4BE3-B387-7003F6E91BA8}">
      <dsp:nvSpPr>
        <dsp:cNvPr id="0" name=""/>
        <dsp:cNvSpPr/>
      </dsp:nvSpPr>
      <dsp:spPr>
        <a:xfrm rot="18729911">
          <a:off x="2496925" y="2493174"/>
          <a:ext cx="164855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648555" y="228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279989" y="2474767"/>
        <a:ext cx="82427" cy="82427"/>
      </dsp:txXfrm>
    </dsp:sp>
    <dsp:sp modelId="{92B2BCFF-9EFF-43A6-B09B-79B666D17A65}">
      <dsp:nvSpPr>
        <dsp:cNvPr id="0" name=""/>
        <dsp:cNvSpPr/>
      </dsp:nvSpPr>
      <dsp:spPr>
        <a:xfrm>
          <a:off x="3874516" y="1213374"/>
          <a:ext cx="2766567" cy="1383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Corporate,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 err="1"/>
            <a:t>biased</a:t>
          </a:r>
          <a:endParaRPr lang="nl-NL" sz="3000" kern="1200" dirty="0"/>
        </a:p>
      </dsp:txBody>
      <dsp:txXfrm>
        <a:off x="3915031" y="1253889"/>
        <a:ext cx="2685537" cy="1302253"/>
      </dsp:txXfrm>
    </dsp:sp>
    <dsp:sp modelId="{EBE60BA2-5E98-4E29-8AE7-2BDD18A00311}">
      <dsp:nvSpPr>
        <dsp:cNvPr id="0" name=""/>
        <dsp:cNvSpPr/>
      </dsp:nvSpPr>
      <dsp:spPr>
        <a:xfrm rot="19457599">
          <a:off x="6512989" y="1484514"/>
          <a:ext cx="136281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362815" y="228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0326" y="1473252"/>
        <a:ext cx="68140" cy="68140"/>
      </dsp:txXfrm>
    </dsp:sp>
    <dsp:sp modelId="{F8AC5D57-A30A-440A-A9E6-BC6F9C16F8E0}">
      <dsp:nvSpPr>
        <dsp:cNvPr id="0" name=""/>
        <dsp:cNvSpPr/>
      </dsp:nvSpPr>
      <dsp:spPr>
        <a:xfrm>
          <a:off x="7747710" y="417986"/>
          <a:ext cx="2766567" cy="1383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Public </a:t>
          </a:r>
          <a:r>
            <a:rPr lang="nl-BE" sz="3000" kern="1200" dirty="0" err="1"/>
            <a:t>authorities</a:t>
          </a:r>
          <a:endParaRPr lang="nl-NL" sz="3000" kern="1200" dirty="0"/>
        </a:p>
      </dsp:txBody>
      <dsp:txXfrm>
        <a:off x="7788225" y="458501"/>
        <a:ext cx="2685537" cy="1302253"/>
      </dsp:txXfrm>
    </dsp:sp>
    <dsp:sp modelId="{8FF2FA27-0153-45BA-A51C-D5BFA2381378}">
      <dsp:nvSpPr>
        <dsp:cNvPr id="0" name=""/>
        <dsp:cNvSpPr/>
      </dsp:nvSpPr>
      <dsp:spPr>
        <a:xfrm rot="2142401">
          <a:off x="6512989" y="2279902"/>
          <a:ext cx="136281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362815" y="228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0326" y="2268640"/>
        <a:ext cx="68140" cy="68140"/>
      </dsp:txXfrm>
    </dsp:sp>
    <dsp:sp modelId="{A7287836-E9F9-4A80-8A84-2959F122091B}">
      <dsp:nvSpPr>
        <dsp:cNvPr id="0" name=""/>
        <dsp:cNvSpPr/>
      </dsp:nvSpPr>
      <dsp:spPr>
        <a:xfrm>
          <a:off x="7747710" y="2008762"/>
          <a:ext cx="2766567" cy="1383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Private actors (companies, </a:t>
          </a:r>
          <a:r>
            <a:rPr lang="nl-BE" sz="3000" kern="1200" dirty="0" err="1"/>
            <a:t>organisations</a:t>
          </a:r>
          <a:r>
            <a:rPr lang="nl-BE" sz="3000" kern="1200" dirty="0"/>
            <a:t>…)</a:t>
          </a:r>
          <a:endParaRPr lang="nl-NL" sz="3000" kern="1200" dirty="0"/>
        </a:p>
      </dsp:txBody>
      <dsp:txXfrm>
        <a:off x="7788225" y="2049277"/>
        <a:ext cx="2685537" cy="1302253"/>
      </dsp:txXfrm>
    </dsp:sp>
    <dsp:sp modelId="{F26741F4-BD2E-4F8D-B151-E8CE9CC4C424}">
      <dsp:nvSpPr>
        <dsp:cNvPr id="0" name=""/>
        <dsp:cNvSpPr/>
      </dsp:nvSpPr>
      <dsp:spPr>
        <a:xfrm rot="3306581">
          <a:off x="2350737" y="3903611"/>
          <a:ext cx="1949341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949341" y="228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3276674" y="3877685"/>
        <a:ext cx="97467" cy="97467"/>
      </dsp:txXfrm>
    </dsp:sp>
    <dsp:sp modelId="{7E2375C7-1895-4436-9C55-196DF93987C7}">
      <dsp:nvSpPr>
        <dsp:cNvPr id="0" name=""/>
        <dsp:cNvSpPr/>
      </dsp:nvSpPr>
      <dsp:spPr>
        <a:xfrm>
          <a:off x="3882926" y="3993276"/>
          <a:ext cx="2766567" cy="1465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Professional,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 err="1"/>
            <a:t>autonomous</a:t>
          </a:r>
          <a:endParaRPr lang="nl-NL" sz="3000" kern="1200" dirty="0"/>
        </a:p>
      </dsp:txBody>
      <dsp:txXfrm>
        <a:off x="3925841" y="4036191"/>
        <a:ext cx="2680737" cy="1379399"/>
      </dsp:txXfrm>
    </dsp:sp>
    <dsp:sp modelId="{904CFE29-ADCD-4A90-B511-2635A0F129BC}">
      <dsp:nvSpPr>
        <dsp:cNvPr id="0" name=""/>
        <dsp:cNvSpPr/>
      </dsp:nvSpPr>
      <dsp:spPr>
        <a:xfrm rot="21540322">
          <a:off x="6649411" y="4693539"/>
          <a:ext cx="1099704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99704" y="228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71770" y="4688854"/>
        <a:ext cx="54985" cy="54985"/>
      </dsp:txXfrm>
    </dsp:sp>
    <dsp:sp modelId="{D88256A7-D50C-4D97-BC30-00475A89F42F}">
      <dsp:nvSpPr>
        <dsp:cNvPr id="0" name=""/>
        <dsp:cNvSpPr/>
      </dsp:nvSpPr>
      <dsp:spPr>
        <a:xfrm>
          <a:off x="7749032" y="3998436"/>
          <a:ext cx="2766567" cy="1416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 err="1"/>
            <a:t>Journalism</a:t>
          </a:r>
          <a:r>
            <a:rPr lang="nl-BE" sz="3000" kern="1200" dirty="0"/>
            <a:t> / </a:t>
          </a:r>
          <a:r>
            <a:rPr lang="nl-BE" sz="3000" kern="1200" dirty="0" err="1"/>
            <a:t>science</a:t>
          </a:r>
          <a:endParaRPr lang="nl-NL" sz="3000" kern="1200" dirty="0"/>
        </a:p>
      </dsp:txBody>
      <dsp:txXfrm>
        <a:off x="7790527" y="4039931"/>
        <a:ext cx="2683577" cy="1333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035D-C079-4B7D-B378-D7782900624F}">
      <dsp:nvSpPr>
        <dsp:cNvPr id="0" name=""/>
        <dsp:cNvSpPr/>
      </dsp:nvSpPr>
      <dsp:spPr>
        <a:xfrm>
          <a:off x="6455" y="2435592"/>
          <a:ext cx="2763865" cy="138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/>
            <a:t>Information</a:t>
          </a:r>
          <a:endParaRPr lang="nl-NL" sz="4100" kern="1200" dirty="0"/>
        </a:p>
      </dsp:txBody>
      <dsp:txXfrm>
        <a:off x="46930" y="2476067"/>
        <a:ext cx="2682915" cy="1300982"/>
      </dsp:txXfrm>
    </dsp:sp>
    <dsp:sp modelId="{4437C7B2-A866-4BE3-B387-7003F6E91BA8}">
      <dsp:nvSpPr>
        <dsp:cNvPr id="0" name=""/>
        <dsp:cNvSpPr/>
      </dsp:nvSpPr>
      <dsp:spPr>
        <a:xfrm rot="19292024">
          <a:off x="2617103" y="2664608"/>
          <a:ext cx="1411982" cy="45570"/>
        </a:xfrm>
        <a:custGeom>
          <a:avLst/>
          <a:gdLst/>
          <a:ahLst/>
          <a:cxnLst/>
          <a:rect l="0" t="0" r="0" b="0"/>
          <a:pathLst>
            <a:path>
              <a:moveTo>
                <a:pt x="0" y="22785"/>
              </a:moveTo>
              <a:lnTo>
                <a:pt x="1411982" y="227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287794" y="2652094"/>
        <a:ext cx="70599" cy="70599"/>
      </dsp:txXfrm>
    </dsp:sp>
    <dsp:sp modelId="{92B2BCFF-9EFF-43A6-B09B-79B666D17A65}">
      <dsp:nvSpPr>
        <dsp:cNvPr id="0" name=""/>
        <dsp:cNvSpPr/>
      </dsp:nvSpPr>
      <dsp:spPr>
        <a:xfrm>
          <a:off x="3875867" y="1557263"/>
          <a:ext cx="2763865" cy="138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 err="1"/>
            <a:t>Faction</a:t>
          </a:r>
          <a:endParaRPr lang="nl-NL" sz="4100" kern="1200" dirty="0"/>
        </a:p>
      </dsp:txBody>
      <dsp:txXfrm>
        <a:off x="3916342" y="1597738"/>
        <a:ext cx="2682915" cy="1300982"/>
      </dsp:txXfrm>
    </dsp:sp>
    <dsp:sp modelId="{EBE60BA2-5E98-4E29-8AE7-2BDD18A00311}">
      <dsp:nvSpPr>
        <dsp:cNvPr id="0" name=""/>
        <dsp:cNvSpPr/>
      </dsp:nvSpPr>
      <dsp:spPr>
        <a:xfrm rot="19457599">
          <a:off x="6511763" y="1828138"/>
          <a:ext cx="1361484" cy="45570"/>
        </a:xfrm>
        <a:custGeom>
          <a:avLst/>
          <a:gdLst/>
          <a:ahLst/>
          <a:cxnLst/>
          <a:rect l="0" t="0" r="0" b="0"/>
          <a:pathLst>
            <a:path>
              <a:moveTo>
                <a:pt x="0" y="22785"/>
              </a:moveTo>
              <a:lnTo>
                <a:pt x="1361484" y="227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58468" y="1816887"/>
        <a:ext cx="68074" cy="68074"/>
      </dsp:txXfrm>
    </dsp:sp>
    <dsp:sp modelId="{F8AC5D57-A30A-440A-A9E6-BC6F9C16F8E0}">
      <dsp:nvSpPr>
        <dsp:cNvPr id="0" name=""/>
        <dsp:cNvSpPr/>
      </dsp:nvSpPr>
      <dsp:spPr>
        <a:xfrm>
          <a:off x="7745278" y="762652"/>
          <a:ext cx="2763865" cy="138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 err="1"/>
            <a:t>Journalism</a:t>
          </a:r>
          <a:endParaRPr lang="nl-NL" sz="4100" kern="1200" dirty="0"/>
        </a:p>
      </dsp:txBody>
      <dsp:txXfrm>
        <a:off x="7785753" y="803127"/>
        <a:ext cx="2682915" cy="1300982"/>
      </dsp:txXfrm>
    </dsp:sp>
    <dsp:sp modelId="{8FF2FA27-0153-45BA-A51C-D5BFA2381378}">
      <dsp:nvSpPr>
        <dsp:cNvPr id="0" name=""/>
        <dsp:cNvSpPr/>
      </dsp:nvSpPr>
      <dsp:spPr>
        <a:xfrm rot="2142401">
          <a:off x="6511763" y="2622750"/>
          <a:ext cx="1361484" cy="45570"/>
        </a:xfrm>
        <a:custGeom>
          <a:avLst/>
          <a:gdLst/>
          <a:ahLst/>
          <a:cxnLst/>
          <a:rect l="0" t="0" r="0" b="0"/>
          <a:pathLst>
            <a:path>
              <a:moveTo>
                <a:pt x="0" y="22785"/>
              </a:moveTo>
              <a:lnTo>
                <a:pt x="1361484" y="227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58468" y="2611498"/>
        <a:ext cx="68074" cy="68074"/>
      </dsp:txXfrm>
    </dsp:sp>
    <dsp:sp modelId="{A7287836-E9F9-4A80-8A84-2959F122091B}">
      <dsp:nvSpPr>
        <dsp:cNvPr id="0" name=""/>
        <dsp:cNvSpPr/>
      </dsp:nvSpPr>
      <dsp:spPr>
        <a:xfrm>
          <a:off x="7745278" y="2351874"/>
          <a:ext cx="2763865" cy="138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 err="1"/>
            <a:t>Science</a:t>
          </a:r>
          <a:endParaRPr lang="nl-NL" sz="4100" kern="1200" dirty="0"/>
        </a:p>
      </dsp:txBody>
      <dsp:txXfrm>
        <a:off x="7785753" y="2392349"/>
        <a:ext cx="2682915" cy="1300982"/>
      </dsp:txXfrm>
    </dsp:sp>
    <dsp:sp modelId="{F26741F4-BD2E-4F8D-B151-E8CE9CC4C424}">
      <dsp:nvSpPr>
        <dsp:cNvPr id="0" name=""/>
        <dsp:cNvSpPr/>
      </dsp:nvSpPr>
      <dsp:spPr>
        <a:xfrm rot="2990030">
          <a:off x="2463778" y="3763653"/>
          <a:ext cx="1727033" cy="45570"/>
        </a:xfrm>
        <a:custGeom>
          <a:avLst/>
          <a:gdLst/>
          <a:ahLst/>
          <a:cxnLst/>
          <a:rect l="0" t="0" r="0" b="0"/>
          <a:pathLst>
            <a:path>
              <a:moveTo>
                <a:pt x="0" y="22785"/>
              </a:moveTo>
              <a:lnTo>
                <a:pt x="1727033" y="227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3284119" y="3743262"/>
        <a:ext cx="86351" cy="86351"/>
      </dsp:txXfrm>
    </dsp:sp>
    <dsp:sp modelId="{7E2375C7-1895-4436-9C55-196DF93987C7}">
      <dsp:nvSpPr>
        <dsp:cNvPr id="0" name=""/>
        <dsp:cNvSpPr/>
      </dsp:nvSpPr>
      <dsp:spPr>
        <a:xfrm>
          <a:off x="3884269" y="3714418"/>
          <a:ext cx="2763865" cy="1463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/>
            <a:t>Fiction</a:t>
          </a:r>
          <a:endParaRPr lang="nl-NL" sz="4100" kern="1200" dirty="0"/>
        </a:p>
      </dsp:txBody>
      <dsp:txXfrm>
        <a:off x="3927142" y="3757291"/>
        <a:ext cx="2678119" cy="1378052"/>
      </dsp:txXfrm>
    </dsp:sp>
    <dsp:sp modelId="{904CFE29-ADCD-4A90-B511-2635A0F129BC}">
      <dsp:nvSpPr>
        <dsp:cNvPr id="0" name=""/>
        <dsp:cNvSpPr/>
      </dsp:nvSpPr>
      <dsp:spPr>
        <a:xfrm rot="52809">
          <a:off x="6648070" y="4431928"/>
          <a:ext cx="1093071" cy="45570"/>
        </a:xfrm>
        <a:custGeom>
          <a:avLst/>
          <a:gdLst/>
          <a:ahLst/>
          <a:cxnLst/>
          <a:rect l="0" t="0" r="0" b="0"/>
          <a:pathLst>
            <a:path>
              <a:moveTo>
                <a:pt x="0" y="22785"/>
              </a:moveTo>
              <a:lnTo>
                <a:pt x="1093071" y="227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167279" y="4427386"/>
        <a:ext cx="54653" cy="54653"/>
      </dsp:txXfrm>
    </dsp:sp>
    <dsp:sp modelId="{D88256A7-D50C-4D97-BC30-00475A89F42F}">
      <dsp:nvSpPr>
        <dsp:cNvPr id="0" name=""/>
        <dsp:cNvSpPr/>
      </dsp:nvSpPr>
      <dsp:spPr>
        <a:xfrm>
          <a:off x="7741077" y="4440251"/>
          <a:ext cx="2763865" cy="45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 dirty="0"/>
        </a:p>
      </dsp:txBody>
      <dsp:txXfrm>
        <a:off x="7742416" y="4441590"/>
        <a:ext cx="2761187" cy="4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055FC-2D5E-4537-8AED-6BF966047AAE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B7B34-52C8-4C6D-BB20-ACA3BCA1B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13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B7B34-52C8-4C6D-BB20-ACA3BCA1BB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18B06-37D5-3189-5317-65CE71FF0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BD5CE9-6602-4ED7-2BE3-960ADB59D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77022B-EB09-1D60-B66C-2C06B386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F15ECB-517C-0119-8511-E94EAF42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46BA3-1B33-8294-1B39-C4ED5594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6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F96D1-1D41-9B0A-8082-A6609C1A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E89E7E-8F2C-B27B-2D72-C885E903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993403-0A69-BF03-73C0-BE6222C6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73EF06-966B-A7FA-FC0F-1F4797AE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9B6766-6CAD-3A50-CE62-237A2902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6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49B30AB-89BC-AD99-C4AD-B90C6E370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809FE3-C271-81B1-C454-80A07461F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3D7BC1-93BF-9626-2800-B324915D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78EB96-CBF7-7D23-9487-3BAD16D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84F3ED-8424-7079-04D8-7E904B99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24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5AC81-D258-30DC-8E9E-6F987C50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BD63B5-3F59-A41C-907E-D7316509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7BBCA1-1B5B-085E-97F4-4C63E014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0BED04-88BE-FB40-F2A8-0BEF89DF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07E9F-42DA-B8CE-B96F-2BCFA0E7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FF461-79F1-C531-FE66-6E97E4B1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31019C-5FED-8136-A0BC-640319EDA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568B25-0E6D-058C-033C-FDE0D7C0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2113C3-C359-18F9-5E0A-9881479C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C0FFA9-B0BF-F5C7-F3EF-225D8774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E0E50-E238-63E8-5168-A41CBD79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66571-3ED8-FF56-2F85-B4BA8A5D3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4B7997-2E6C-D0B3-4CC3-22B12EEF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1187EE-39A1-8E8F-1C2A-9BF4FAA4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C2137B-5E56-777E-9726-138E19F3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D688C3-2200-6EE9-C724-A2B26E3B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26C44-431E-684E-92D8-6B0DC5C5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E12128-8F7D-8F4D-C678-44B3D5B4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354490-4735-C1CB-2443-9C1B2C9D8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4A1854-9CE6-61EB-FAC2-2EE4FDB44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FBC818-E2E3-ED23-E224-18A32FA74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A37A61-DC0B-A424-E500-BBE01AF4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E4FB2D-E7E1-556A-B066-ED2323DB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CB9E3B-E6D8-B504-A0C5-262BAFC6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10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189AF-686F-039B-A5FB-6D252297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8D9D3B-06F9-6A87-84EA-C2FFD5C4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7E40F3-3002-0047-B4DD-73178DC7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EC18F4-0C35-F566-4A10-7BB3E595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62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4FE4A2-E9E6-3A5F-537B-E165A051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7B054D-708B-C98A-EF83-CDBFDB24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5D67C7-DDA4-7A03-36EA-FB9F6B12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71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534E5-548C-DDD8-91CE-2453F06D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4FD6B5-6F2A-6491-22D4-BCCC6275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5019A6-99B2-01A1-F7C1-7E2A17DC6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73A9C3-278A-6385-7DD1-293005D4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F63134-778D-D277-4964-9541855E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F3D666-F911-7EDB-CDBC-3D98590C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5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54C16-92E0-FB1B-1B46-A8C5E5AD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776A84-3111-280D-2CCC-88CD5529E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2C9598-C5E0-8EAB-0D70-AE97CBC50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C70E90-C613-A9A4-C7F8-EB363476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F172A2-0C35-3BC0-8D5C-7D359CA8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4FB43B-CF36-3EB6-EDB7-9057DFC1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9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11AAA6-6CAD-AB47-EF37-706A1BE3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F7C2AA-07C7-2183-15A8-6DC0D9714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38A1BD-EDD6-0D94-A337-8377F06FF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258D1-06A5-460D-B77E-728BE160234A}" type="datetimeFigureOut">
              <a:rPr lang="nl-NL" smtClean="0"/>
              <a:t>2-1-2025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CC2663-F6A0-0269-C190-09FC59EB7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1D8660-9DDC-9593-A736-91D2E181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73D7D-9C9C-4BA5-869F-6EC8DE2EB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5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fCNsKD3_0" TargetMode="External"/><Relationship Id="rId2" Type="http://schemas.openxmlformats.org/officeDocument/2006/relationships/hyperlink" Target="https://www.youtube.com/watch?v=dVpWlKHFJX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oldeltou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6" descr="Office items on a table">
            <a:extLst>
              <a:ext uri="{FF2B5EF4-FFF2-40B4-BE49-F238E27FC236}">
                <a16:creationId xmlns:a16="http://schemas.microsoft.com/office/drawing/2014/main" id="{4EED3FB7-70EA-9817-FA00-46558C4F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9136" b="1636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A7E376B-219A-2C8D-66CB-106B566D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600" dirty="0">
                <a:solidFill>
                  <a:srgbClr val="FFFFFF"/>
                </a:solidFill>
              </a:rPr>
              <a:t>Journalism &amp; disinformation (1):</a:t>
            </a:r>
            <a:br>
              <a:rPr lang="en-US" sz="7600" dirty="0">
                <a:solidFill>
                  <a:srgbClr val="FFFFFF"/>
                </a:solidFill>
              </a:rPr>
            </a:br>
            <a:r>
              <a:rPr lang="en-US" sz="7600" dirty="0">
                <a:solidFill>
                  <a:srgbClr val="FFFFFF"/>
                </a:solidFill>
              </a:rPr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188515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37A3B-5491-D5B7-A019-794FCF6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637762"/>
            <a:ext cx="3150065" cy="5576770"/>
          </a:xfrm>
        </p:spPr>
        <p:txBody>
          <a:bodyPr anchor="t">
            <a:normAutofit/>
          </a:bodyPr>
          <a:lstStyle/>
          <a:p>
            <a:r>
              <a:rPr lang="nl-BE" sz="4800" dirty="0" err="1">
                <a:solidFill>
                  <a:schemeClr val="bg1"/>
                </a:solidFill>
              </a:rPr>
              <a:t>Engaged</a:t>
            </a:r>
            <a:r>
              <a:rPr lang="nl-BE" sz="4800" dirty="0">
                <a:solidFill>
                  <a:schemeClr val="bg1"/>
                </a:solidFill>
              </a:rPr>
              <a:t> </a:t>
            </a:r>
            <a:r>
              <a:rPr lang="nl-BE" sz="4800" dirty="0" err="1">
                <a:solidFill>
                  <a:schemeClr val="bg1"/>
                </a:solidFill>
              </a:rPr>
              <a:t>journalism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DD8F7-59BF-F666-E5CD-5F3DBDA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 lnSpcReduction="10000"/>
          </a:bodyPr>
          <a:lstStyle/>
          <a:p>
            <a:pPr marL="220980" indent="0">
              <a:spcAft>
                <a:spcPts val="12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 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opiniating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investigative journalism</a:t>
            </a:r>
          </a:p>
          <a:p>
            <a:pPr marL="220980" indent="0">
              <a:spcAft>
                <a:spcPts val="12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substantially journalism driven by one or another specific idea, conviction or ambition.</a:t>
            </a:r>
          </a:p>
          <a:p>
            <a:pPr marL="220980" indent="0">
              <a:spcAft>
                <a:spcPts val="12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here is: the facts remain the beginning ! And there is transparency on the engagement.</a:t>
            </a:r>
            <a:endParaRPr lang="nl-NL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4306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37A3B-5491-D5B7-A019-794FCF6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" y="637762"/>
            <a:ext cx="3745177" cy="5576770"/>
          </a:xfrm>
        </p:spPr>
        <p:txBody>
          <a:bodyPr anchor="t">
            <a:normAutofit/>
          </a:bodyPr>
          <a:lstStyle/>
          <a:p>
            <a:r>
              <a:rPr lang="nl-BE" sz="4800" dirty="0" err="1">
                <a:solidFill>
                  <a:schemeClr val="bg1"/>
                </a:solidFill>
              </a:rPr>
              <a:t>Unintenionally</a:t>
            </a:r>
            <a:br>
              <a:rPr lang="nl-BE" sz="4800" dirty="0">
                <a:solidFill>
                  <a:schemeClr val="bg1"/>
                </a:solidFill>
              </a:rPr>
            </a:br>
            <a:r>
              <a:rPr lang="nl-BE" sz="4800" dirty="0">
                <a:solidFill>
                  <a:schemeClr val="bg1"/>
                </a:solidFill>
              </a:rPr>
              <a:t>wrong </a:t>
            </a:r>
            <a:r>
              <a:rPr lang="nl-BE" sz="4800" dirty="0" err="1">
                <a:solidFill>
                  <a:schemeClr val="bg1"/>
                </a:solidFill>
              </a:rPr>
              <a:t>journalism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DD8F7-59BF-F666-E5CD-5F3DBDA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ournalism can be wrong/false or biased unintentionally.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 ‘disinformation’, because there is no intention to manipulate.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Nevertheless critics of the news media use the expression often against journalists. Since Trump the reproach of fake news by the traditional media has become common language.</a:t>
            </a:r>
            <a:endParaRPr lang="nl-NL" sz="35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7840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37A3B-5491-D5B7-A019-794FCF6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" y="637762"/>
            <a:ext cx="3745177" cy="5576770"/>
          </a:xfrm>
        </p:spPr>
        <p:txBody>
          <a:bodyPr anchor="t">
            <a:normAutofit/>
          </a:bodyPr>
          <a:lstStyle/>
          <a:p>
            <a:r>
              <a:rPr lang="nl-BE" sz="4800" dirty="0" err="1">
                <a:solidFill>
                  <a:schemeClr val="bg1"/>
                </a:solidFill>
              </a:rPr>
              <a:t>Fraudulent</a:t>
            </a:r>
            <a:r>
              <a:rPr lang="nl-BE" sz="4800" dirty="0">
                <a:solidFill>
                  <a:schemeClr val="bg1"/>
                </a:solidFill>
              </a:rPr>
              <a:t> </a:t>
            </a:r>
            <a:r>
              <a:rPr lang="nl-BE" sz="4800" dirty="0" err="1">
                <a:solidFill>
                  <a:schemeClr val="bg1"/>
                </a:solidFill>
              </a:rPr>
              <a:t>journalism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DD8F7-59BF-F666-E5CD-5F3DBDA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Exceptionally j</a:t>
            </a:r>
            <a:r>
              <a:rPr lang="en-US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ournalism happens 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wrong/false intentionally…</a:t>
            </a:r>
          </a:p>
          <a:p>
            <a:pPr marL="0" indent="0">
              <a:buNone/>
            </a:pPr>
            <a:r>
              <a:rPr lang="nl-NL" sz="3600" dirty="0" err="1"/>
              <a:t>There</a:t>
            </a:r>
            <a:r>
              <a:rPr lang="nl-NL" sz="3600" dirty="0"/>
              <a:t> is no </a:t>
            </a:r>
            <a:r>
              <a:rPr lang="nl-NL" sz="3600" dirty="0" err="1"/>
              <a:t>doubt</a:t>
            </a:r>
            <a:r>
              <a:rPr lang="nl-NL" sz="3600" dirty="0"/>
              <a:t> </a:t>
            </a:r>
            <a:r>
              <a:rPr lang="nl-NL" sz="3600" dirty="0" err="1"/>
              <a:t>that</a:t>
            </a:r>
            <a:r>
              <a:rPr lang="nl-NL" sz="3600" dirty="0"/>
              <a:t> </a:t>
            </a:r>
            <a:r>
              <a:rPr lang="nl-NL" sz="3600" dirty="0" err="1"/>
              <a:t>this</a:t>
            </a:r>
            <a:r>
              <a:rPr lang="nl-NL" sz="3600" dirty="0"/>
              <a:t> </a:t>
            </a:r>
            <a:r>
              <a:rPr lang="nl-NL" sz="3600" dirty="0" err="1"/>
              <a:t>would</a:t>
            </a:r>
            <a:r>
              <a:rPr lang="nl-NL" sz="3600" dirty="0"/>
              <a:t> </a:t>
            </a:r>
            <a:r>
              <a:rPr lang="nl-NL" sz="3600" dirty="0" err="1"/>
              <a:t>come</a:t>
            </a:r>
            <a:r>
              <a:rPr lang="nl-NL" sz="3600" dirty="0"/>
              <a:t> down </a:t>
            </a:r>
            <a:r>
              <a:rPr lang="nl-NL" sz="3600" dirty="0" err="1"/>
              <a:t>to</a:t>
            </a:r>
            <a:r>
              <a:rPr lang="nl-NL" sz="3600" dirty="0"/>
              <a:t> a major </a:t>
            </a:r>
            <a:r>
              <a:rPr lang="nl-NL" sz="3600" dirty="0" err="1"/>
              <a:t>breach</a:t>
            </a:r>
            <a:r>
              <a:rPr lang="nl-NL" sz="3600" dirty="0"/>
              <a:t> of </a:t>
            </a:r>
            <a:r>
              <a:rPr lang="nl-NL" sz="3600" dirty="0" err="1"/>
              <a:t>all</a:t>
            </a:r>
            <a:r>
              <a:rPr lang="nl-NL" sz="3600" dirty="0"/>
              <a:t> basic (</a:t>
            </a:r>
            <a:r>
              <a:rPr lang="nl-NL" sz="3600" dirty="0" err="1"/>
              <a:t>ethical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legal</a:t>
            </a:r>
            <a:r>
              <a:rPr lang="nl-NL" sz="3600" dirty="0"/>
              <a:t>) </a:t>
            </a:r>
            <a:r>
              <a:rPr lang="nl-NL" sz="3600" dirty="0" err="1"/>
              <a:t>rules</a:t>
            </a:r>
            <a:r>
              <a:rPr lang="nl-NL" sz="3600" dirty="0"/>
              <a:t> of </a:t>
            </a:r>
            <a:r>
              <a:rPr lang="nl-NL" sz="3600" dirty="0" err="1"/>
              <a:t>journalism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has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be</a:t>
            </a:r>
            <a:r>
              <a:rPr lang="nl-NL" sz="3600" dirty="0"/>
              <a:t> </a:t>
            </a:r>
            <a:r>
              <a:rPr lang="nl-NL" sz="3600" dirty="0" err="1"/>
              <a:t>punished</a:t>
            </a:r>
            <a:r>
              <a:rPr lang="nl-NL" sz="3600" dirty="0"/>
              <a:t> </a:t>
            </a:r>
            <a:r>
              <a:rPr lang="nl-NL" sz="3600" dirty="0" err="1"/>
              <a:t>likewise</a:t>
            </a:r>
            <a:r>
              <a:rPr lang="nl-NL" sz="3600" dirty="0"/>
              <a:t>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6415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ECDC6C-A4B2-B567-A1A9-E7C5D505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24737" cy="2356560"/>
          </a:xfrm>
        </p:spPr>
        <p:txBody>
          <a:bodyPr anchor="t">
            <a:normAutofit/>
          </a:bodyPr>
          <a:lstStyle/>
          <a:p>
            <a:r>
              <a:rPr lang="nl-BE" sz="5400" dirty="0" err="1">
                <a:solidFill>
                  <a:srgbClr val="FFFFFF"/>
                </a:solidFill>
              </a:rPr>
              <a:t>Some</a:t>
            </a:r>
            <a:r>
              <a:rPr lang="nl-BE" sz="5400" dirty="0">
                <a:solidFill>
                  <a:srgbClr val="FFFFFF"/>
                </a:solidFill>
              </a:rPr>
              <a:t> </a:t>
            </a:r>
            <a:r>
              <a:rPr lang="nl-BE" sz="5400" dirty="0" err="1">
                <a:solidFill>
                  <a:srgbClr val="FFFFFF"/>
                </a:solidFill>
              </a:rPr>
              <a:t>examples</a:t>
            </a:r>
            <a:endParaRPr lang="nl-NL" sz="5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0D93B7-04C6-463F-4746-0D744285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fontScale="92500" lnSpcReduction="10000"/>
          </a:bodyPr>
          <a:lstStyle/>
          <a:p>
            <a:pPr marL="792480" indent="-5715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fake kidnapping of Nadia W. in Disneyland Paris</a:t>
            </a:r>
          </a:p>
          <a:p>
            <a:pPr marL="792480" indent="-5715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nl-NL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 </a:t>
            </a:r>
            <a:r>
              <a:rPr lang="nl-NL" sz="3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invented</a:t>
            </a:r>
            <a:r>
              <a:rPr lang="nl-NL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NL" sz="3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Flemish</a:t>
            </a:r>
            <a:r>
              <a:rPr lang="nl-NL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NL" sz="3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Revolution</a:t>
            </a:r>
            <a:endParaRPr lang="nl-NL" sz="3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2480" indent="-5715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The invented gunshot</a:t>
            </a:r>
            <a:endParaRPr lang="nl-NL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2480" indent="-5715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story of mass destruction weapons in </a:t>
            </a:r>
            <a:r>
              <a:rPr lang="en-US" sz="3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Irak</a:t>
            </a:r>
            <a:r>
              <a:rPr lang="en-US" sz="3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Saddam Hussein</a:t>
            </a:r>
            <a:endParaRPr lang="nl-NL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nl-NL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7705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9EF4957-A14C-4734-2BA6-6FE2F23E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BE" sz="6000" dirty="0">
                <a:solidFill>
                  <a:schemeClr val="tx2"/>
                </a:solidFill>
              </a:rPr>
              <a:t>Factors</a:t>
            </a:r>
            <a:endParaRPr lang="nl-NL" sz="6000" dirty="0">
              <a:solidFill>
                <a:schemeClr val="tx2"/>
              </a:solidFill>
            </a:endParaRP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E756CA5B-26E4-8271-4B20-556BD639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4000" dirty="0">
                <a:solidFill>
                  <a:schemeClr val="tx2"/>
                </a:solidFill>
              </a:rPr>
              <a:t> The speed of </a:t>
            </a:r>
            <a:r>
              <a:rPr lang="nl-BE" sz="4000" dirty="0" err="1">
                <a:solidFill>
                  <a:schemeClr val="tx2"/>
                </a:solidFill>
              </a:rPr>
              <a:t>news</a:t>
            </a:r>
            <a:endParaRPr lang="nl-BE" sz="4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BE" sz="4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4000" dirty="0">
                <a:solidFill>
                  <a:schemeClr val="tx2"/>
                </a:solidFill>
              </a:rPr>
              <a:t> The </a:t>
            </a:r>
            <a:r>
              <a:rPr lang="nl-BE" sz="4000" dirty="0" err="1">
                <a:solidFill>
                  <a:schemeClr val="tx2"/>
                </a:solidFill>
              </a:rPr>
              <a:t>multiplication</a:t>
            </a:r>
            <a:r>
              <a:rPr lang="nl-BE" sz="4000" dirty="0">
                <a:solidFill>
                  <a:schemeClr val="tx2"/>
                </a:solidFill>
              </a:rPr>
              <a:t> of </a:t>
            </a:r>
            <a:r>
              <a:rPr lang="nl-BE" sz="4000" dirty="0" err="1">
                <a:solidFill>
                  <a:schemeClr val="tx2"/>
                </a:solidFill>
              </a:rPr>
              <a:t>communication</a:t>
            </a:r>
            <a:r>
              <a:rPr lang="nl-BE" sz="4000" dirty="0">
                <a:solidFill>
                  <a:schemeClr val="tx2"/>
                </a:solidFill>
              </a:rPr>
              <a:t> in society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4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4000">
                <a:solidFill>
                  <a:schemeClr val="tx2"/>
                </a:solidFill>
              </a:rPr>
              <a:t> The </a:t>
            </a:r>
            <a:r>
              <a:rPr lang="nl-BE" sz="4000" dirty="0">
                <a:solidFill>
                  <a:schemeClr val="tx2"/>
                </a:solidFill>
              </a:rPr>
              <a:t>digital </a:t>
            </a:r>
            <a:r>
              <a:rPr lang="nl-BE" sz="4000" dirty="0" err="1">
                <a:solidFill>
                  <a:schemeClr val="tx2"/>
                </a:solidFill>
              </a:rPr>
              <a:t>revolution</a:t>
            </a:r>
            <a:endParaRPr lang="nl-NL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0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9EF4957-A14C-4734-2BA6-6FE2F23E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BE" sz="6000" dirty="0">
                <a:solidFill>
                  <a:srgbClr val="FF0000"/>
                </a:solidFill>
              </a:rPr>
              <a:t>The ‘predators’ of </a:t>
            </a:r>
            <a:r>
              <a:rPr lang="nl-BE" sz="6000" dirty="0" err="1">
                <a:solidFill>
                  <a:srgbClr val="FF0000"/>
                </a:solidFill>
              </a:rPr>
              <a:t>journalism</a:t>
            </a:r>
            <a:endParaRPr lang="nl-NL" sz="6000" dirty="0">
              <a:solidFill>
                <a:srgbClr val="FF0000"/>
              </a:solidFill>
            </a:endParaRP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E756CA5B-26E4-8271-4B20-556BD639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455033"/>
            <a:ext cx="5221224" cy="6207449"/>
          </a:xfrm>
        </p:spPr>
        <p:txBody>
          <a:bodyPr anchor="ctr">
            <a:normAutofit lnSpcReduction="10000"/>
          </a:bodyPr>
          <a:lstStyle/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Liberal politics vs. </a:t>
            </a:r>
            <a:r>
              <a:rPr lang="en-US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authoritarian government</a:t>
            </a:r>
            <a:endParaRPr lang="nl-NL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Freedom of movement vs. </a:t>
            </a:r>
            <a:r>
              <a:rPr lang="en-US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violence, threats</a:t>
            </a:r>
            <a:endParaRPr lang="nl-NL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free work environment vs. </a:t>
            </a:r>
            <a:r>
              <a:rPr lang="en-US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business/publishers pression/advertising pression</a:t>
            </a:r>
            <a:endParaRPr lang="nl-NL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Freedom towards sources of information vs. </a:t>
            </a:r>
            <a:r>
              <a:rPr lang="en-US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manipulative sources</a:t>
            </a:r>
            <a:endParaRPr lang="nl-NL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Freedom towards the subjects of news vs. </a:t>
            </a:r>
            <a:r>
              <a:rPr lang="en-US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threats or repression by news subjects</a:t>
            </a:r>
            <a:endParaRPr lang="nl-NL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8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4BF47D8-2F57-5345-B8D6-A4AACCC6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nl-BE" sz="5400" dirty="0" err="1">
                <a:solidFill>
                  <a:schemeClr val="bg1"/>
                </a:solidFill>
              </a:rPr>
              <a:t>What’s</a:t>
            </a:r>
            <a:r>
              <a:rPr lang="nl-BE" sz="5400" dirty="0">
                <a:solidFill>
                  <a:schemeClr val="bg1"/>
                </a:solidFill>
              </a:rPr>
              <a:t> </a:t>
            </a:r>
            <a:r>
              <a:rPr lang="nl-BE" sz="5400" dirty="0" err="1">
                <a:solidFill>
                  <a:schemeClr val="bg1"/>
                </a:solidFill>
              </a:rPr>
              <a:t>the</a:t>
            </a:r>
            <a:r>
              <a:rPr lang="nl-BE" sz="5400" dirty="0">
                <a:solidFill>
                  <a:schemeClr val="bg1"/>
                </a:solidFill>
              </a:rPr>
              <a:t> </a:t>
            </a:r>
            <a:r>
              <a:rPr lang="nl-BE" sz="5400" dirty="0" err="1">
                <a:solidFill>
                  <a:schemeClr val="bg1"/>
                </a:solidFill>
              </a:rPr>
              <a:t>problem</a:t>
            </a:r>
            <a:r>
              <a:rPr lang="nl-BE" sz="5400" dirty="0">
                <a:solidFill>
                  <a:schemeClr val="bg1"/>
                </a:solidFill>
              </a:rPr>
              <a:t> ?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749F2-D64A-6D12-865F-E0049870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393148"/>
            <a:ext cx="6877878" cy="614459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l-BE" sz="4800" dirty="0">
                <a:solidFill>
                  <a:schemeClr val="tx2"/>
                </a:solidFill>
              </a:rPr>
              <a:t>Is </a:t>
            </a:r>
            <a:r>
              <a:rPr lang="nl-BE" sz="4800" dirty="0" err="1">
                <a:solidFill>
                  <a:schemeClr val="tx2"/>
                </a:solidFill>
              </a:rPr>
              <a:t>the</a:t>
            </a:r>
            <a:r>
              <a:rPr lang="nl-BE" sz="4800" dirty="0">
                <a:solidFill>
                  <a:schemeClr val="tx2"/>
                </a:solidFill>
              </a:rPr>
              <a:t> </a:t>
            </a:r>
            <a:r>
              <a:rPr lang="nl-BE" sz="4800" dirty="0" err="1">
                <a:solidFill>
                  <a:schemeClr val="tx2"/>
                </a:solidFill>
              </a:rPr>
              <a:t>problem</a:t>
            </a:r>
            <a:r>
              <a:rPr lang="nl-BE" sz="4800" dirty="0">
                <a:solidFill>
                  <a:schemeClr val="tx2"/>
                </a:solidFill>
              </a:rPr>
              <a:t> of </a:t>
            </a:r>
            <a:r>
              <a:rPr lang="nl-BE" sz="4800" dirty="0" err="1">
                <a:solidFill>
                  <a:schemeClr val="tx2"/>
                </a:solidFill>
              </a:rPr>
              <a:t>journalism</a:t>
            </a:r>
            <a:r>
              <a:rPr lang="nl-BE" sz="4800" dirty="0">
                <a:solidFill>
                  <a:schemeClr val="tx2"/>
                </a:solidFill>
              </a:rPr>
              <a:t> REAL ?  YES</a:t>
            </a:r>
          </a:p>
          <a:p>
            <a:pPr marL="0" indent="0">
              <a:buNone/>
            </a:pPr>
            <a:endParaRPr lang="nl-BE" sz="4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BE" sz="4800" dirty="0">
                <a:solidFill>
                  <a:schemeClr val="tx2"/>
                </a:solidFill>
              </a:rPr>
              <a:t>Is </a:t>
            </a:r>
            <a:r>
              <a:rPr lang="nl-BE" sz="4800" dirty="0" err="1">
                <a:solidFill>
                  <a:schemeClr val="tx2"/>
                </a:solidFill>
              </a:rPr>
              <a:t>the</a:t>
            </a:r>
            <a:r>
              <a:rPr lang="nl-BE" sz="4800" dirty="0">
                <a:solidFill>
                  <a:schemeClr val="tx2"/>
                </a:solidFill>
              </a:rPr>
              <a:t> </a:t>
            </a:r>
            <a:r>
              <a:rPr lang="nl-BE" sz="4800" dirty="0" err="1">
                <a:solidFill>
                  <a:schemeClr val="tx2"/>
                </a:solidFill>
              </a:rPr>
              <a:t>problem</a:t>
            </a:r>
            <a:r>
              <a:rPr lang="nl-BE" sz="4800" dirty="0">
                <a:solidFill>
                  <a:schemeClr val="tx2"/>
                </a:solidFill>
              </a:rPr>
              <a:t> of </a:t>
            </a:r>
            <a:r>
              <a:rPr lang="nl-BE" sz="4800" dirty="0" err="1">
                <a:solidFill>
                  <a:schemeClr val="tx2"/>
                </a:solidFill>
              </a:rPr>
              <a:t>journalism</a:t>
            </a:r>
            <a:r>
              <a:rPr lang="nl-BE" sz="4800" dirty="0">
                <a:solidFill>
                  <a:schemeClr val="tx2"/>
                </a:solidFill>
              </a:rPr>
              <a:t> HUGE ?  NO *</a:t>
            </a:r>
          </a:p>
          <a:p>
            <a:pPr marL="0" indent="0">
              <a:buNone/>
            </a:pPr>
            <a:endParaRPr lang="nl-B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BE" sz="3200" dirty="0">
                <a:solidFill>
                  <a:schemeClr val="tx2"/>
                </a:solidFill>
              </a:rPr>
              <a:t>* As far as </a:t>
            </a:r>
            <a:r>
              <a:rPr lang="nl-BE" sz="3200" dirty="0" err="1">
                <a:solidFill>
                  <a:schemeClr val="tx2"/>
                </a:solidFill>
              </a:rPr>
              <a:t>journalists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and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news</a:t>
            </a:r>
            <a:r>
              <a:rPr lang="nl-BE" sz="3200" dirty="0">
                <a:solidFill>
                  <a:schemeClr val="tx2"/>
                </a:solidFill>
              </a:rPr>
              <a:t> media </a:t>
            </a:r>
            <a:r>
              <a:rPr lang="nl-BE" sz="3200" dirty="0" err="1">
                <a:solidFill>
                  <a:schemeClr val="tx2"/>
                </a:solidFill>
              </a:rPr>
              <a:t>responsibles</a:t>
            </a:r>
            <a:r>
              <a:rPr lang="nl-BE" sz="3200" dirty="0">
                <a:solidFill>
                  <a:schemeClr val="tx2"/>
                </a:solidFill>
              </a:rPr>
              <a:t> keep </a:t>
            </a:r>
            <a:r>
              <a:rPr lang="nl-BE" sz="3200" dirty="0" err="1">
                <a:solidFill>
                  <a:schemeClr val="tx2"/>
                </a:solidFill>
              </a:rPr>
              <a:t>to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their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ethical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and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legal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rules</a:t>
            </a:r>
            <a:r>
              <a:rPr lang="nl-BE" sz="3200" dirty="0">
                <a:solidFill>
                  <a:schemeClr val="tx2"/>
                </a:solidFill>
              </a:rPr>
              <a:t> of </a:t>
            </a:r>
            <a:r>
              <a:rPr lang="nl-BE" sz="3200" dirty="0" err="1">
                <a:solidFill>
                  <a:schemeClr val="tx2"/>
                </a:solidFill>
              </a:rPr>
              <a:t>conduct</a:t>
            </a:r>
            <a:r>
              <a:rPr lang="nl-BE" sz="3200" dirty="0">
                <a:solidFill>
                  <a:schemeClr val="tx2"/>
                </a:solidFill>
              </a:rPr>
              <a:t> like </a:t>
            </a:r>
            <a:r>
              <a:rPr lang="nl-BE" sz="3200" dirty="0" err="1">
                <a:solidFill>
                  <a:schemeClr val="tx2"/>
                </a:solidFill>
              </a:rPr>
              <a:t>independency</a:t>
            </a:r>
            <a:r>
              <a:rPr lang="nl-BE" sz="3200" dirty="0">
                <a:solidFill>
                  <a:schemeClr val="tx2"/>
                </a:solidFill>
              </a:rPr>
              <a:t>, </a:t>
            </a:r>
            <a:r>
              <a:rPr lang="nl-BE" sz="3200" dirty="0" err="1">
                <a:solidFill>
                  <a:schemeClr val="tx2"/>
                </a:solidFill>
              </a:rPr>
              <a:t>accuracy</a:t>
            </a:r>
            <a:r>
              <a:rPr lang="nl-BE" sz="3200" dirty="0">
                <a:solidFill>
                  <a:schemeClr val="tx2"/>
                </a:solidFill>
              </a:rPr>
              <a:t>, </a:t>
            </a:r>
            <a:r>
              <a:rPr lang="nl-BE" sz="3200" dirty="0" err="1">
                <a:solidFill>
                  <a:schemeClr val="tx2"/>
                </a:solidFill>
              </a:rPr>
              <a:t>transparency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and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some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other</a:t>
            </a:r>
            <a:r>
              <a:rPr lang="nl-BE" sz="3200" dirty="0">
                <a:solidFill>
                  <a:schemeClr val="tx2"/>
                </a:solidFill>
              </a:rPr>
              <a:t> </a:t>
            </a:r>
            <a:r>
              <a:rPr lang="nl-BE" sz="3200" dirty="0" err="1">
                <a:solidFill>
                  <a:schemeClr val="tx2"/>
                </a:solidFill>
              </a:rPr>
              <a:t>obligations</a:t>
            </a:r>
            <a:endParaRPr lang="nl-BE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47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5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9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7E18257-C622-8301-30A2-71395A5C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nl-BE" sz="5400" dirty="0" err="1">
                <a:solidFill>
                  <a:schemeClr val="bg1"/>
                </a:solidFill>
              </a:rPr>
              <a:t>What</a:t>
            </a:r>
            <a:br>
              <a:rPr lang="nl-BE" sz="5400" dirty="0">
                <a:solidFill>
                  <a:schemeClr val="bg1"/>
                </a:solidFill>
              </a:rPr>
            </a:br>
            <a:r>
              <a:rPr lang="nl-BE" sz="5400" dirty="0" err="1">
                <a:solidFill>
                  <a:schemeClr val="bg1"/>
                </a:solidFill>
              </a:rPr>
              <a:t>to</a:t>
            </a:r>
            <a:r>
              <a:rPr lang="nl-BE" sz="5400" dirty="0">
                <a:solidFill>
                  <a:schemeClr val="bg1"/>
                </a:solidFill>
              </a:rPr>
              <a:t> do ?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4E852-B362-A0DD-216E-29B08C0F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54" y="891713"/>
            <a:ext cx="7775004" cy="5160790"/>
          </a:xfrm>
        </p:spPr>
        <p:txBody>
          <a:bodyPr anchor="ctr">
            <a:normAutofit fontScale="850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can’t do: manage the surrounding factors which influence our activity</a:t>
            </a:r>
          </a:p>
          <a:p>
            <a:pPr marL="0" indent="0">
              <a:spcAft>
                <a:spcPts val="1200"/>
              </a:spcAft>
              <a:buNone/>
            </a:pPr>
            <a:endParaRPr lang="nl-NL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 are master of our own rules of conduct and our behavior on the field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5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5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session 2</a:t>
            </a:r>
            <a:endParaRPr lang="nl-NL" sz="52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3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4692CE4-3C86-1008-F296-9FEEAD06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Tijdelijke aanduiding voor inhoud 16" descr="Afbeelding met persoon, kleding, Menselijk gezicht, person&#10;&#10;Automatisch gegenereerde beschrijving">
            <a:extLst>
              <a:ext uri="{FF2B5EF4-FFF2-40B4-BE49-F238E27FC236}">
                <a16:creationId xmlns:a16="http://schemas.microsoft.com/office/drawing/2014/main" id="{9ED1015D-7B03-5E64-F591-5727DBE98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r="3627" b="2"/>
          <a:stretch/>
        </p:blipFill>
        <p:spPr>
          <a:xfrm>
            <a:off x="505418" y="554151"/>
            <a:ext cx="3225369" cy="322536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4239DD4-DA15-78ED-BAB0-FF057781E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Pol Deltour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Journalist, former secretary general Belgian union of professional journalists, lecturer, legal consultant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alpha val="80000"/>
                  </a:schemeClr>
                </a:solidFill>
                <a:hlinkClick r:id="rId3"/>
              </a:rPr>
              <a:t>https://www.linkedin.com/in/poldeltour/</a:t>
            </a:r>
            <a:endParaRPr lang="en-US" sz="2800">
              <a:solidFill>
                <a:schemeClr val="tx1">
                  <a:alpha val="80000"/>
                </a:schemeClr>
              </a:solidFill>
            </a:endParaRPr>
          </a:p>
          <a:p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0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3F4D04-C59A-FC36-5712-62A605A8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BE" sz="5400" dirty="0" err="1">
                <a:solidFill>
                  <a:srgbClr val="FFFFFF"/>
                </a:solidFill>
              </a:rPr>
              <a:t>What</a:t>
            </a:r>
            <a:r>
              <a:rPr lang="nl-BE" sz="5400" dirty="0">
                <a:solidFill>
                  <a:srgbClr val="FFFFFF"/>
                </a:solidFill>
              </a:rPr>
              <a:t> is </a:t>
            </a:r>
            <a:r>
              <a:rPr lang="nl-BE" sz="5400" dirty="0" err="1">
                <a:solidFill>
                  <a:srgbClr val="FFFFFF"/>
                </a:solidFill>
              </a:rPr>
              <a:t>journalism</a:t>
            </a:r>
            <a:r>
              <a:rPr lang="nl-BE" sz="5400" dirty="0">
                <a:solidFill>
                  <a:srgbClr val="FFFFFF"/>
                </a:solidFill>
              </a:rPr>
              <a:t> ?</a:t>
            </a:r>
            <a:endParaRPr lang="nl-NL" sz="5400" dirty="0">
              <a:solidFill>
                <a:srgbClr val="FFFFFF"/>
              </a:solidFill>
            </a:endParaRPr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5748E76F-4229-4C5E-F66A-DC2CFF980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39431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8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10B426-FDEF-1A68-82F9-51810147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683756"/>
            <a:ext cx="3450073" cy="3026662"/>
          </a:xfrm>
        </p:spPr>
        <p:txBody>
          <a:bodyPr anchor="b">
            <a:noAutofit/>
          </a:bodyPr>
          <a:lstStyle/>
          <a:p>
            <a:pPr algn="r"/>
            <a:r>
              <a:rPr lang="nl-BE" sz="5400" dirty="0" err="1">
                <a:solidFill>
                  <a:srgbClr val="FFFFFF"/>
                </a:solidFill>
              </a:rPr>
              <a:t>Substantial</a:t>
            </a:r>
            <a:r>
              <a:rPr lang="nl-BE" sz="5400" dirty="0">
                <a:solidFill>
                  <a:srgbClr val="FFFFFF"/>
                </a:solidFill>
              </a:rPr>
              <a:t> </a:t>
            </a:r>
            <a:r>
              <a:rPr lang="nl-BE" sz="5400" dirty="0" err="1">
                <a:solidFill>
                  <a:srgbClr val="FFFFFF"/>
                </a:solidFill>
              </a:rPr>
              <a:t>elements</a:t>
            </a:r>
            <a:r>
              <a:rPr lang="nl-BE" sz="5400" dirty="0">
                <a:solidFill>
                  <a:srgbClr val="FFFFFF"/>
                </a:solidFill>
              </a:rPr>
              <a:t> of </a:t>
            </a:r>
            <a:r>
              <a:rPr lang="nl-BE" sz="5400" dirty="0" err="1">
                <a:solidFill>
                  <a:srgbClr val="FFFFFF"/>
                </a:solidFill>
              </a:rPr>
              <a:t>journalism</a:t>
            </a:r>
            <a:endParaRPr lang="nl-NL" sz="5400" dirty="0">
              <a:solidFill>
                <a:srgbClr val="FFFFFF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EA25281-2802-6115-4D16-B7BE4759B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219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31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EE3CD2-6D0D-823D-C704-849F7017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60D0A555-8944-2039-5BB8-7FA4F7A94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779479"/>
              </p:ext>
            </p:extLst>
          </p:nvPr>
        </p:nvGraphicFramePr>
        <p:xfrm>
          <a:off x="899160" y="613954"/>
          <a:ext cx="10515600" cy="545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10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EE3CD2-6D0D-823D-C704-849F7017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60D0A555-8944-2039-5BB8-7FA4F7A94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26084"/>
              </p:ext>
            </p:extLst>
          </p:nvPr>
        </p:nvGraphicFramePr>
        <p:xfrm>
          <a:off x="899160" y="613954"/>
          <a:ext cx="10515600" cy="545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08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F2D679-9923-3F5D-C8E5-429C123F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3986913" cy="3964173"/>
          </a:xfrm>
        </p:spPr>
        <p:txBody>
          <a:bodyPr anchor="b">
            <a:normAutofit/>
          </a:bodyPr>
          <a:lstStyle/>
          <a:p>
            <a:pPr algn="r"/>
            <a:r>
              <a:rPr lang="nl-BE" sz="5000" dirty="0" err="1">
                <a:solidFill>
                  <a:srgbClr val="FFFFFF"/>
                </a:solidFill>
              </a:rPr>
              <a:t>What</a:t>
            </a:r>
            <a:r>
              <a:rPr lang="nl-BE" sz="5000" dirty="0">
                <a:solidFill>
                  <a:srgbClr val="FFFFFF"/>
                </a:solidFill>
              </a:rPr>
              <a:t> is disinformation</a:t>
            </a:r>
            <a:br>
              <a:rPr lang="nl-BE" sz="5400" dirty="0">
                <a:solidFill>
                  <a:srgbClr val="FFFFFF"/>
                </a:solidFill>
              </a:rPr>
            </a:br>
            <a:r>
              <a:rPr lang="nl-BE" sz="5400" dirty="0">
                <a:solidFill>
                  <a:srgbClr val="FFFFFF"/>
                </a:solidFill>
              </a:rPr>
              <a:t>?</a:t>
            </a:r>
            <a:endParaRPr lang="nl-NL" sz="5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F46EF5-92C7-A2C7-2430-FA4112E9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the intentional spread of false (fake), uncomplete or biased information, with the aim to manipulate or disrupt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76437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26A4FA-6019-CD47-3CE1-E0A944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900893"/>
          </a:xfrm>
        </p:spPr>
        <p:txBody>
          <a:bodyPr>
            <a:normAutofit/>
          </a:bodyPr>
          <a:lstStyle/>
          <a:p>
            <a:r>
              <a:rPr lang="nl-BE" sz="5400" dirty="0" err="1">
                <a:solidFill>
                  <a:srgbClr val="FFFFFF"/>
                </a:solidFill>
              </a:rPr>
              <a:t>Journalism</a:t>
            </a:r>
            <a:r>
              <a:rPr lang="nl-BE" sz="5400" dirty="0">
                <a:solidFill>
                  <a:srgbClr val="FFFFFF"/>
                </a:solidFill>
              </a:rPr>
              <a:t> &amp; disinformation</a:t>
            </a:r>
            <a:endParaRPr lang="nl-NL" sz="5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42BFD-B956-A32D-EED6-3C46D419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437001"/>
            <a:ext cx="9724031" cy="356455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 substantially, (real) journalism and disinformation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opposites,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mutually contradictory</a:t>
            </a:r>
            <a:endParaRPr lang="nl-NL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0693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26A4FA-6019-CD47-3CE1-E0A944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900893"/>
          </a:xfrm>
        </p:spPr>
        <p:txBody>
          <a:bodyPr>
            <a:normAutofit/>
          </a:bodyPr>
          <a:lstStyle/>
          <a:p>
            <a:r>
              <a:rPr lang="nl-BE" sz="5400" dirty="0" err="1">
                <a:solidFill>
                  <a:srgbClr val="FFFFFF"/>
                </a:solidFill>
              </a:rPr>
              <a:t>Journalism</a:t>
            </a:r>
            <a:r>
              <a:rPr lang="nl-BE" sz="5400" dirty="0">
                <a:solidFill>
                  <a:srgbClr val="FFFFFF"/>
                </a:solidFill>
              </a:rPr>
              <a:t> &amp; disinformation</a:t>
            </a:r>
            <a:endParaRPr lang="nl-NL" sz="5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42BFD-B956-A32D-EED6-3C46D419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12503"/>
            <a:ext cx="9724031" cy="425321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now a reality check…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False ‘journalism’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Engaged journalism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(Un)intentionally wrong journalism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5574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37A3B-5491-D5B7-A019-794FCF6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637762"/>
            <a:ext cx="3150065" cy="5576770"/>
          </a:xfrm>
        </p:spPr>
        <p:txBody>
          <a:bodyPr anchor="t">
            <a:normAutofit/>
          </a:bodyPr>
          <a:lstStyle/>
          <a:p>
            <a:r>
              <a:rPr lang="nl-BE" sz="4800" dirty="0" err="1">
                <a:solidFill>
                  <a:schemeClr val="bg1"/>
                </a:solidFill>
              </a:rPr>
              <a:t>False</a:t>
            </a:r>
            <a:r>
              <a:rPr lang="nl-BE" sz="4800" dirty="0">
                <a:solidFill>
                  <a:schemeClr val="bg1"/>
                </a:solidFill>
              </a:rPr>
              <a:t> ‘</a:t>
            </a:r>
            <a:r>
              <a:rPr lang="nl-BE" sz="4800" dirty="0" err="1">
                <a:solidFill>
                  <a:schemeClr val="bg1"/>
                </a:solidFill>
              </a:rPr>
              <a:t>journalism</a:t>
            </a:r>
            <a:r>
              <a:rPr lang="nl-BE" sz="4800" dirty="0">
                <a:solidFill>
                  <a:schemeClr val="bg1"/>
                </a:solidFill>
              </a:rPr>
              <a:t>’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DD8F7-59BF-F666-E5CD-5F3DBDA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pPr marL="220980" indent="0">
              <a:spcAft>
                <a:spcPts val="12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 ‘journalism’ issued by governmental authorities, political parties, midfield organizations or even private companies.</a:t>
            </a:r>
          </a:p>
          <a:p>
            <a:pPr marL="220980" indent="0">
              <a:spcAft>
                <a:spcPts val="12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case we prefer not to use the expression ‘journalism’.</a:t>
            </a:r>
          </a:p>
          <a:p>
            <a:pPr marL="220980" indent="0">
              <a:spcAft>
                <a:spcPts val="12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we prefer to speak about ‘corporate journalists’.</a:t>
            </a:r>
            <a:endParaRPr lang="nl-NL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1680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Breedbeeld</PresentationFormat>
  <Paragraphs>82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Wingdings</vt:lpstr>
      <vt:lpstr>Kantoorthema</vt:lpstr>
      <vt:lpstr>Journalism &amp; disinformation (1): the issues</vt:lpstr>
      <vt:lpstr>What is journalism ?</vt:lpstr>
      <vt:lpstr>Substantial elements of journalism</vt:lpstr>
      <vt:lpstr>PowerPoint-presentatie</vt:lpstr>
      <vt:lpstr>PowerPoint-presentatie</vt:lpstr>
      <vt:lpstr>What is disinformation ?</vt:lpstr>
      <vt:lpstr>Journalism &amp; disinformation</vt:lpstr>
      <vt:lpstr>Journalism &amp; disinformation</vt:lpstr>
      <vt:lpstr>False ‘journalism’</vt:lpstr>
      <vt:lpstr>Engaged journalism</vt:lpstr>
      <vt:lpstr>Unintenionally wrong journalism</vt:lpstr>
      <vt:lpstr>Fraudulent journalism</vt:lpstr>
      <vt:lpstr>Some examples</vt:lpstr>
      <vt:lpstr>Factors</vt:lpstr>
      <vt:lpstr>The ‘predators’ of journalism</vt:lpstr>
      <vt:lpstr>What’s the problem ?</vt:lpstr>
      <vt:lpstr>What to do 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 Deltour</dc:creator>
  <cp:lastModifiedBy>Pol Deltour</cp:lastModifiedBy>
  <cp:revision>1</cp:revision>
  <dcterms:created xsi:type="dcterms:W3CDTF">2024-09-21T06:27:12Z</dcterms:created>
  <dcterms:modified xsi:type="dcterms:W3CDTF">2025-01-02T12:44:05Z</dcterms:modified>
</cp:coreProperties>
</file>